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7" r:id="rId2"/>
    <p:sldId id="298" r:id="rId3"/>
    <p:sldId id="357" r:id="rId4"/>
    <p:sldId id="288" r:id="rId5"/>
    <p:sldId id="309" r:id="rId6"/>
    <p:sldId id="301" r:id="rId7"/>
    <p:sldId id="302" r:id="rId8"/>
    <p:sldId id="304" r:id="rId9"/>
    <p:sldId id="305" r:id="rId10"/>
    <p:sldId id="306" r:id="rId11"/>
    <p:sldId id="307" r:id="rId12"/>
    <p:sldId id="310" r:id="rId13"/>
    <p:sldId id="312" r:id="rId14"/>
    <p:sldId id="311" r:id="rId15"/>
    <p:sldId id="313" r:id="rId16"/>
    <p:sldId id="315" r:id="rId17"/>
    <p:sldId id="316" r:id="rId18"/>
    <p:sldId id="320" r:id="rId19"/>
    <p:sldId id="319" r:id="rId20"/>
    <p:sldId id="322" r:id="rId21"/>
    <p:sldId id="323" r:id="rId22"/>
    <p:sldId id="324" r:id="rId23"/>
    <p:sldId id="321" r:id="rId24"/>
    <p:sldId id="308" r:id="rId25"/>
    <p:sldId id="303" r:id="rId26"/>
    <p:sldId id="347" r:id="rId27"/>
    <p:sldId id="352" r:id="rId28"/>
    <p:sldId id="351" r:id="rId29"/>
    <p:sldId id="346" r:id="rId30"/>
    <p:sldId id="348" r:id="rId31"/>
    <p:sldId id="349" r:id="rId32"/>
    <p:sldId id="350" r:id="rId33"/>
    <p:sldId id="314" r:id="rId34"/>
    <p:sldId id="353" r:id="rId35"/>
    <p:sldId id="300" r:id="rId36"/>
    <p:sldId id="291" r:id="rId37"/>
    <p:sldId id="295" r:id="rId38"/>
    <p:sldId id="354" r:id="rId39"/>
    <p:sldId id="297" r:id="rId40"/>
    <p:sldId id="296" r:id="rId41"/>
    <p:sldId id="355" r:id="rId42"/>
    <p:sldId id="356" r:id="rId43"/>
    <p:sldId id="290" r:id="rId44"/>
    <p:sldId id="293" r:id="rId45"/>
    <p:sldId id="335" r:id="rId46"/>
    <p:sldId id="336" r:id="rId47"/>
    <p:sldId id="334" r:id="rId48"/>
    <p:sldId id="299" r:id="rId49"/>
    <p:sldId id="325" r:id="rId50"/>
    <p:sldId id="327" r:id="rId51"/>
    <p:sldId id="326" r:id="rId52"/>
    <p:sldId id="328" r:id="rId53"/>
    <p:sldId id="330" r:id="rId54"/>
    <p:sldId id="331" r:id="rId55"/>
    <p:sldId id="332" r:id="rId56"/>
    <p:sldId id="333" r:id="rId57"/>
    <p:sldId id="337" r:id="rId58"/>
    <p:sldId id="339" r:id="rId59"/>
    <p:sldId id="340" r:id="rId60"/>
    <p:sldId id="342" r:id="rId61"/>
    <p:sldId id="338" r:id="rId62"/>
    <p:sldId id="341" r:id="rId63"/>
    <p:sldId id="343" r:id="rId64"/>
    <p:sldId id="344" r:id="rId65"/>
    <p:sldId id="34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DEB3-B35E-455E-962A-766371A73E71}" v="51" dt="2024-12-29T16:30:46.1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94858" autoAdjust="0"/>
  </p:normalViewPr>
  <p:slideViewPr>
    <p:cSldViewPr snapToGrid="0">
      <p:cViewPr>
        <p:scale>
          <a:sx n="100" d="100"/>
          <a:sy n="100" d="100"/>
        </p:scale>
        <p:origin x="614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7F3C3EC-3FEB-4EDA-8F36-5F155D130AE9}"/>
    <pc:docChg chg="undo custSel addSld delSld modSld sldOrd">
      <pc:chgData name="Weifeng Xu" userId="e7aed605-a3dd-4d5a-a692-a87037af107b" providerId="ADAL" clId="{97F3C3EC-3FEB-4EDA-8F36-5F155D130AE9}" dt="2021-03-21T01:17:35.892" v="2277" actId="108"/>
      <pc:docMkLst>
        <pc:docMk/>
      </pc:docMkLst>
      <pc:sldChg chg="modSp mod">
        <pc:chgData name="Weifeng Xu" userId="e7aed605-a3dd-4d5a-a692-a87037af107b" providerId="ADAL" clId="{97F3C3EC-3FEB-4EDA-8F36-5F155D130AE9}" dt="2021-03-10T20:37:45.272" v="45" actId="20577"/>
        <pc:sldMkLst>
          <pc:docMk/>
          <pc:sldMk cId="2783025053" sldId="287"/>
        </pc:sldMkLst>
      </pc:sldChg>
      <pc:sldChg chg="modSp">
        <pc:chgData name="Weifeng Xu" userId="e7aed605-a3dd-4d5a-a692-a87037af107b" providerId="ADAL" clId="{97F3C3EC-3FEB-4EDA-8F36-5F155D130AE9}" dt="2021-03-11T20:18:03.958" v="1902" actId="20577"/>
        <pc:sldMkLst>
          <pc:docMk/>
          <pc:sldMk cId="14314346" sldId="288"/>
        </pc:sldMkLst>
      </pc:sldChg>
      <pc:sldChg chg="modSp mod ord">
        <pc:chgData name="Weifeng Xu" userId="e7aed605-a3dd-4d5a-a692-a87037af107b" providerId="ADAL" clId="{97F3C3EC-3FEB-4EDA-8F36-5F155D130AE9}" dt="2021-03-21T01:17:35.892" v="2277" actId="108"/>
        <pc:sldMkLst>
          <pc:docMk/>
          <pc:sldMk cId="4181509598" sldId="290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46:26.474" v="930" actId="6549"/>
        <pc:sldMkLst>
          <pc:docMk/>
          <pc:sldMk cId="1631441210" sldId="291"/>
        </pc:sldMkLst>
      </pc:sldChg>
      <pc:sldChg chg="delSp modSp mod">
        <pc:chgData name="Weifeng Xu" userId="e7aed605-a3dd-4d5a-a692-a87037af107b" providerId="ADAL" clId="{97F3C3EC-3FEB-4EDA-8F36-5F155D130AE9}" dt="2021-03-11T02:58:57.296" v="1615" actId="1076"/>
        <pc:sldMkLst>
          <pc:docMk/>
          <pc:sldMk cId="2491873286" sldId="293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5:47.008" v="1192" actId="20577"/>
        <pc:sldMkLst>
          <pc:docMk/>
          <pc:sldMk cId="3897550038" sldId="295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8:34.159" v="1212" actId="20577"/>
        <pc:sldMkLst>
          <pc:docMk/>
          <pc:sldMk cId="1581980590" sldId="296"/>
        </pc:sldMkLst>
      </pc:sldChg>
      <pc:sldChg chg="modSp mod">
        <pc:chgData name="Weifeng Xu" userId="e7aed605-a3dd-4d5a-a692-a87037af107b" providerId="ADAL" clId="{97F3C3EC-3FEB-4EDA-8F36-5F155D130AE9}" dt="2021-03-20T19:40:51.313" v="2197" actId="20577"/>
        <pc:sldMkLst>
          <pc:docMk/>
          <pc:sldMk cId="2170298086" sldId="298"/>
        </pc:sldMkLst>
      </pc:sldChg>
      <pc:sldChg chg="addSp modSp mod modClrScheme chgLayout modNotesTx">
        <pc:chgData name="Weifeng Xu" userId="e7aed605-a3dd-4d5a-a692-a87037af107b" providerId="ADAL" clId="{97F3C3EC-3FEB-4EDA-8F36-5F155D130AE9}" dt="2021-03-11T16:38:33.280" v="1791" actId="1076"/>
        <pc:sldMkLst>
          <pc:docMk/>
          <pc:sldMk cId="3103008263" sldId="299"/>
        </pc:sldMkLst>
      </pc:sldChg>
      <pc:sldChg chg="modSp mod">
        <pc:chgData name="Weifeng Xu" userId="e7aed605-a3dd-4d5a-a692-a87037af107b" providerId="ADAL" clId="{97F3C3EC-3FEB-4EDA-8F36-5F155D130AE9}" dt="2021-03-11T01:45:28.925" v="927" actId="20577"/>
        <pc:sldMkLst>
          <pc:docMk/>
          <pc:sldMk cId="3296257568" sldId="300"/>
        </pc:sldMkLst>
      </pc:sldChg>
      <pc:sldChg chg="modSp mod">
        <pc:chgData name="Weifeng Xu" userId="e7aed605-a3dd-4d5a-a692-a87037af107b" providerId="ADAL" clId="{97F3C3EC-3FEB-4EDA-8F36-5F155D130AE9}" dt="2021-03-11T01:22:24.192" v="760" actId="114"/>
        <pc:sldMkLst>
          <pc:docMk/>
          <pc:sldMk cId="4287411718" sldId="303"/>
        </pc:sldMkLst>
      </pc:sldChg>
      <pc:sldChg chg="modSp mod">
        <pc:chgData name="Weifeng Xu" userId="e7aed605-a3dd-4d5a-a692-a87037af107b" providerId="ADAL" clId="{97F3C3EC-3FEB-4EDA-8F36-5F155D130AE9}" dt="2021-03-11T01:44:53.081" v="917" actId="20577"/>
        <pc:sldMkLst>
          <pc:docMk/>
          <pc:sldMk cId="831848042" sldId="308"/>
        </pc:sldMkLst>
      </pc:sldChg>
      <pc:sldChg chg="modSp mod">
        <pc:chgData name="Weifeng Xu" userId="e7aed605-a3dd-4d5a-a692-a87037af107b" providerId="ADAL" clId="{97F3C3EC-3FEB-4EDA-8F36-5F155D130AE9}" dt="2021-03-11T01:45:02.881" v="921" actId="20577"/>
        <pc:sldMkLst>
          <pc:docMk/>
          <pc:sldMk cId="4206602367" sldId="314"/>
        </pc:sldMkLst>
      </pc:sldChg>
      <pc:sldChg chg="modSp mod">
        <pc:chgData name="Weifeng Xu" userId="e7aed605-a3dd-4d5a-a692-a87037af107b" providerId="ADAL" clId="{97F3C3EC-3FEB-4EDA-8F36-5F155D130AE9}" dt="2021-03-11T01:44:45.681" v="913" actId="20577"/>
        <pc:sldMkLst>
          <pc:docMk/>
          <pc:sldMk cId="216812867" sldId="320"/>
        </pc:sldMkLst>
      </pc:sldChg>
      <pc:sldChg chg="modSp mod">
        <pc:chgData name="Weifeng Xu" userId="e7aed605-a3dd-4d5a-a692-a87037af107b" providerId="ADAL" clId="{97F3C3EC-3FEB-4EDA-8F36-5F155D130AE9}" dt="2021-03-11T16:48:39.182" v="1851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97F3C3EC-3FEB-4EDA-8F36-5F155D130AE9}" dt="2021-03-11T16:50:01.285" v="1857" actId="20577"/>
        <pc:sldMkLst>
          <pc:docMk/>
          <pc:sldMk cId="4146349911" sldId="326"/>
        </pc:sldMkLst>
      </pc:sldChg>
      <pc:sldChg chg="modSp mod">
        <pc:chgData name="Weifeng Xu" userId="e7aed605-a3dd-4d5a-a692-a87037af107b" providerId="ADAL" clId="{97F3C3EC-3FEB-4EDA-8F36-5F155D130AE9}" dt="2021-03-11T16:49:52.036" v="1854" actId="20577"/>
        <pc:sldMkLst>
          <pc:docMk/>
          <pc:sldMk cId="1182446801" sldId="327"/>
        </pc:sldMkLst>
      </pc:sldChg>
      <pc:sldChg chg="modSp mod">
        <pc:chgData name="Weifeng Xu" userId="e7aed605-a3dd-4d5a-a692-a87037af107b" providerId="ADAL" clId="{97F3C3EC-3FEB-4EDA-8F36-5F155D130AE9}" dt="2021-03-11T16:50:04.208" v="1860" actId="20577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97F3C3EC-3FEB-4EDA-8F36-5F155D130AE9}" dt="2021-03-11T16:50:07.372" v="1863" actId="20577"/>
        <pc:sldMkLst>
          <pc:docMk/>
          <pc:sldMk cId="1423886505" sldId="330"/>
        </pc:sldMkLst>
      </pc:sldChg>
      <pc:sldChg chg="modSp mod">
        <pc:chgData name="Weifeng Xu" userId="e7aed605-a3dd-4d5a-a692-a87037af107b" providerId="ADAL" clId="{97F3C3EC-3FEB-4EDA-8F36-5F155D130AE9}" dt="2021-03-11T16:50:11.253" v="1866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97F3C3EC-3FEB-4EDA-8F36-5F155D130AE9}" dt="2021-03-11T16:50:17.444" v="1869" actId="20577"/>
        <pc:sldMkLst>
          <pc:docMk/>
          <pc:sldMk cId="2695440132" sldId="332"/>
        </pc:sldMkLst>
      </pc:sldChg>
      <pc:sldChg chg="ord">
        <pc:chgData name="Weifeng Xu" userId="e7aed605-a3dd-4d5a-a692-a87037af107b" providerId="ADAL" clId="{97F3C3EC-3FEB-4EDA-8F36-5F155D130AE9}" dt="2021-03-11T02:49:57.556" v="1581"/>
        <pc:sldMkLst>
          <pc:docMk/>
          <pc:sldMk cId="4233517825" sldId="334"/>
        </pc:sldMkLst>
      </pc:sldChg>
      <pc:sldChg chg="modSp mod">
        <pc:chgData name="Weifeng Xu" userId="e7aed605-a3dd-4d5a-a692-a87037af107b" providerId="ADAL" clId="{97F3C3EC-3FEB-4EDA-8F36-5F155D130AE9}" dt="2021-03-21T01:09:28.514" v="2261" actId="20577"/>
        <pc:sldMkLst>
          <pc:docMk/>
          <pc:sldMk cId="1408481161" sldId="346"/>
        </pc:sldMkLst>
      </pc:sldChg>
      <pc:sldChg chg="addSp modSp mod">
        <pc:chgData name="Weifeng Xu" userId="e7aed605-a3dd-4d5a-a692-a87037af107b" providerId="ADAL" clId="{97F3C3EC-3FEB-4EDA-8F36-5F155D130AE9}" dt="2021-03-21T01:08:51.113" v="2246" actId="20577"/>
        <pc:sldMkLst>
          <pc:docMk/>
          <pc:sldMk cId="625091532" sldId="347"/>
        </pc:sldMkLst>
      </pc:sldChg>
      <pc:sldChg chg="modSp mod">
        <pc:chgData name="Weifeng Xu" userId="e7aed605-a3dd-4d5a-a692-a87037af107b" providerId="ADAL" clId="{97F3C3EC-3FEB-4EDA-8F36-5F155D130AE9}" dt="2021-03-11T00:07:40.231" v="218" actId="1440"/>
        <pc:sldMkLst>
          <pc:docMk/>
          <pc:sldMk cId="1515568412" sldId="349"/>
        </pc:sldMkLst>
      </pc:sldChg>
      <pc:sldChg chg="addSp delSp modSp new mod setBg modClrScheme chgLayout modNotesTx">
        <pc:chgData name="Weifeng Xu" userId="e7aed605-a3dd-4d5a-a692-a87037af107b" providerId="ADAL" clId="{97F3C3EC-3FEB-4EDA-8F36-5F155D130AE9}" dt="2021-03-11T00:06:54.475" v="214" actId="26606"/>
        <pc:sldMkLst>
          <pc:docMk/>
          <pc:sldMk cId="623421143" sldId="351"/>
        </pc:sldMkLst>
      </pc:sldChg>
      <pc:sldChg chg="addSp delSp modSp new mod modClrScheme chgLayout modNotesTx">
        <pc:chgData name="Weifeng Xu" userId="e7aed605-a3dd-4d5a-a692-a87037af107b" providerId="ADAL" clId="{97F3C3EC-3FEB-4EDA-8F36-5F155D130AE9}" dt="2021-03-11T00:00:39.176" v="175"/>
        <pc:sldMkLst>
          <pc:docMk/>
          <pc:sldMk cId="3033679784" sldId="352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01:19:19.355" v="759" actId="20578"/>
        <pc:sldMkLst>
          <pc:docMk/>
          <pc:sldMk cId="623856579" sldId="353"/>
        </pc:sldMkLst>
      </pc:sldChg>
      <pc:sldChg chg="addSp delSp modSp add mod setBg modClrScheme chgLayout">
        <pc:chgData name="Weifeng Xu" userId="e7aed605-a3dd-4d5a-a692-a87037af107b" providerId="ADAL" clId="{97F3C3EC-3FEB-4EDA-8F36-5F155D130AE9}" dt="2021-03-21T01:13:49.002" v="2270" actId="478"/>
        <pc:sldMkLst>
          <pc:docMk/>
          <pc:sldMk cId="3488404465" sldId="354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2T20:07:12.215" v="1905" actId="20577"/>
        <pc:sldMkLst>
          <pc:docMk/>
          <pc:sldMk cId="3368424087" sldId="355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16:31:45.342" v="1683" actId="313"/>
        <pc:sldMkLst>
          <pc:docMk/>
          <pc:sldMk cId="3610621365" sldId="356"/>
        </pc:sldMkLst>
      </pc:sldChg>
      <pc:sldChg chg="addSp delSp modSp new mod modNotesTx">
        <pc:chgData name="Weifeng Xu" userId="e7aed605-a3dd-4d5a-a692-a87037af107b" providerId="ADAL" clId="{97F3C3EC-3FEB-4EDA-8F36-5F155D130AE9}" dt="2021-03-20T20:13:57.029" v="2228" actId="1440"/>
        <pc:sldMkLst>
          <pc:docMk/>
          <pc:sldMk cId="23526368" sldId="357"/>
        </pc:sldMkLst>
      </pc:sldChg>
      <pc:sldChg chg="new del">
        <pc:chgData name="Weifeng Xu" userId="e7aed605-a3dd-4d5a-a692-a87037af107b" providerId="ADAL" clId="{97F3C3EC-3FEB-4EDA-8F36-5F155D130AE9}" dt="2021-03-11T03:00:50.429" v="1617" actId="47"/>
        <pc:sldMkLst>
          <pc:docMk/>
          <pc:sldMk cId="2169413954" sldId="357"/>
        </pc:sldMkLst>
      </pc:sldChg>
    </pc:docChg>
  </pc:docChgLst>
  <pc:docChgLst>
    <pc:chgData name="Weifeng Xu" userId="e7aed605-a3dd-4d5a-a692-a87037af107b" providerId="ADAL" clId="{75D3DEB3-B35E-455E-962A-766371A73E71}"/>
    <pc:docChg chg="undo custSel modSld">
      <pc:chgData name="Weifeng Xu" userId="e7aed605-a3dd-4d5a-a692-a87037af107b" providerId="ADAL" clId="{75D3DEB3-B35E-455E-962A-766371A73E71}" dt="2024-12-29T16:37:24.785" v="1211" actId="114"/>
      <pc:docMkLst>
        <pc:docMk/>
      </pc:docMkLst>
      <pc:sldChg chg="modSp mod">
        <pc:chgData name="Weifeng Xu" userId="e7aed605-a3dd-4d5a-a692-a87037af107b" providerId="ADAL" clId="{75D3DEB3-B35E-455E-962A-766371A73E71}" dt="2024-12-29T13:32:42.426" v="189" actId="6549"/>
        <pc:sldMkLst>
          <pc:docMk/>
          <pc:sldMk cId="2783025053" sldId="287"/>
        </pc:sldMkLst>
        <pc:spChg chg="mod">
          <ac:chgData name="Weifeng Xu" userId="e7aed605-a3dd-4d5a-a692-a87037af107b" providerId="ADAL" clId="{75D3DEB3-B35E-455E-962A-766371A73E71}" dt="2024-12-29T13:32:42.426" v="189" actId="6549"/>
          <ac:spMkLst>
            <pc:docMk/>
            <pc:sldMk cId="2783025053" sldId="287"/>
            <ac:spMk id="4" creationId="{9B649C4F-48C8-4CC6-BAE6-40898A5F80F4}"/>
          </ac:spMkLst>
        </pc:spChg>
        <pc:spChg chg="mod">
          <ac:chgData name="Weifeng Xu" userId="e7aed605-a3dd-4d5a-a692-a87037af107b" providerId="ADAL" clId="{75D3DEB3-B35E-455E-962A-766371A73E71}" dt="2024-12-29T13:30:59.103" v="172" actId="20577"/>
          <ac:spMkLst>
            <pc:docMk/>
            <pc:sldMk cId="2783025053" sldId="287"/>
            <ac:spMk id="5" creationId="{F1291333-6596-4646-9C81-7FDF36633BA6}"/>
          </ac:spMkLst>
        </pc:spChg>
      </pc:sldChg>
      <pc:sldChg chg="modSp mod">
        <pc:chgData name="Weifeng Xu" userId="e7aed605-a3dd-4d5a-a692-a87037af107b" providerId="ADAL" clId="{75D3DEB3-B35E-455E-962A-766371A73E71}" dt="2024-12-29T15:35:00.741" v="568" actId="20577"/>
        <pc:sldMkLst>
          <pc:docMk/>
          <pc:sldMk cId="4181509598" sldId="290"/>
        </pc:sldMkLst>
        <pc:spChg chg="mod">
          <ac:chgData name="Weifeng Xu" userId="e7aed605-a3dd-4d5a-a692-a87037af107b" providerId="ADAL" clId="{75D3DEB3-B35E-455E-962A-766371A73E71}" dt="2024-12-29T15:35:00.741" v="568" actId="20577"/>
          <ac:spMkLst>
            <pc:docMk/>
            <pc:sldMk cId="4181509598" sldId="290"/>
            <ac:spMk id="15" creationId="{F23B3857-AA7C-4ADA-A693-B245B0C57526}"/>
          </ac:spMkLst>
        </pc:spChg>
      </pc:sldChg>
      <pc:sldChg chg="modSp mod">
        <pc:chgData name="Weifeng Xu" userId="e7aed605-a3dd-4d5a-a692-a87037af107b" providerId="ADAL" clId="{75D3DEB3-B35E-455E-962A-766371A73E71}" dt="2024-12-29T15:12:27.329" v="428" actId="20577"/>
        <pc:sldMkLst>
          <pc:docMk/>
          <pc:sldMk cId="3897550038" sldId="295"/>
        </pc:sldMkLst>
        <pc:spChg chg="mod">
          <ac:chgData name="Weifeng Xu" userId="e7aed605-a3dd-4d5a-a692-a87037af107b" providerId="ADAL" clId="{75D3DEB3-B35E-455E-962A-766371A73E71}" dt="2024-12-29T15:12:27.329" v="428" actId="20577"/>
          <ac:spMkLst>
            <pc:docMk/>
            <pc:sldMk cId="3897550038" sldId="295"/>
            <ac:spMk id="3" creationId="{12C8C72D-932D-4AF8-A983-6FB3C11E7E6C}"/>
          </ac:spMkLst>
        </pc:spChg>
      </pc:sldChg>
      <pc:sldChg chg="modSp mod">
        <pc:chgData name="Weifeng Xu" userId="e7aed605-a3dd-4d5a-a692-a87037af107b" providerId="ADAL" clId="{75D3DEB3-B35E-455E-962A-766371A73E71}" dt="2024-12-29T15:23:55.864" v="506" actId="20577"/>
        <pc:sldMkLst>
          <pc:docMk/>
          <pc:sldMk cId="2512595629" sldId="297"/>
        </pc:sldMkLst>
        <pc:graphicFrameChg chg="modGraphic">
          <ac:chgData name="Weifeng Xu" userId="e7aed605-a3dd-4d5a-a692-a87037af107b" providerId="ADAL" clId="{75D3DEB3-B35E-455E-962A-766371A73E71}" dt="2024-12-29T15:23:55.864" v="506" actId="20577"/>
          <ac:graphicFrameMkLst>
            <pc:docMk/>
            <pc:sldMk cId="2512595629" sldId="297"/>
            <ac:graphicFrameMk id="3" creationId="{59847436-6FEA-4DCF-BC65-126D8EA415D5}"/>
          </ac:graphicFrameMkLst>
        </pc:graphicFrameChg>
      </pc:sldChg>
      <pc:sldChg chg="modSp mod">
        <pc:chgData name="Weifeng Xu" userId="e7aed605-a3dd-4d5a-a692-a87037af107b" providerId="ADAL" clId="{75D3DEB3-B35E-455E-962A-766371A73E71}" dt="2024-12-29T16:02:33.367" v="599"/>
        <pc:sldMkLst>
          <pc:docMk/>
          <pc:sldMk cId="3103008263" sldId="299"/>
        </pc:sldMkLst>
        <pc:spChg chg="mod">
          <ac:chgData name="Weifeng Xu" userId="e7aed605-a3dd-4d5a-a692-a87037af107b" providerId="ADAL" clId="{75D3DEB3-B35E-455E-962A-766371A73E71}" dt="2024-12-29T16:02:33.367" v="599"/>
          <ac:spMkLst>
            <pc:docMk/>
            <pc:sldMk cId="3103008263" sldId="299"/>
            <ac:spMk id="20" creationId="{BE362557-F9A6-4881-829F-54B7FDC769A1}"/>
          </ac:spMkLst>
        </pc:spChg>
      </pc:sldChg>
      <pc:sldChg chg="modSp mod">
        <pc:chgData name="Weifeng Xu" userId="e7aed605-a3dd-4d5a-a692-a87037af107b" providerId="ADAL" clId="{75D3DEB3-B35E-455E-962A-766371A73E71}" dt="2024-12-29T13:47:40.364" v="225" actId="20577"/>
        <pc:sldMkLst>
          <pc:docMk/>
          <pc:sldMk cId="486987822" sldId="301"/>
        </pc:sldMkLst>
        <pc:spChg chg="mod">
          <ac:chgData name="Weifeng Xu" userId="e7aed605-a3dd-4d5a-a692-a87037af107b" providerId="ADAL" clId="{75D3DEB3-B35E-455E-962A-766371A73E71}" dt="2024-12-29T13:47:40.364" v="225" actId="20577"/>
          <ac:spMkLst>
            <pc:docMk/>
            <pc:sldMk cId="486987822" sldId="301"/>
            <ac:spMk id="3" creationId="{1C29D837-9F2E-4ABE-9B3A-0DD419A0A23D}"/>
          </ac:spMkLst>
        </pc:spChg>
        <pc:cxnChg chg="mod">
          <ac:chgData name="Weifeng Xu" userId="e7aed605-a3dd-4d5a-a692-a87037af107b" providerId="ADAL" clId="{75D3DEB3-B35E-455E-962A-766371A73E71}" dt="2024-12-29T13:38:18.674" v="213" actId="14100"/>
          <ac:cxnSpMkLst>
            <pc:docMk/>
            <pc:sldMk cId="486987822" sldId="301"/>
            <ac:cxnSpMk id="9" creationId="{844B9AD4-05C4-45B8-B514-3AB4D2ABA3B9}"/>
          </ac:cxnSpMkLst>
        </pc:cxnChg>
      </pc:sldChg>
      <pc:sldChg chg="modSp mod">
        <pc:chgData name="Weifeng Xu" userId="e7aed605-a3dd-4d5a-a692-a87037af107b" providerId="ADAL" clId="{75D3DEB3-B35E-455E-962A-766371A73E71}" dt="2024-12-29T13:48:42.458" v="230" actId="1076"/>
        <pc:sldMkLst>
          <pc:docMk/>
          <pc:sldMk cId="1157364614" sldId="304"/>
        </pc:sldMkLst>
        <pc:spChg chg="mod">
          <ac:chgData name="Weifeng Xu" userId="e7aed605-a3dd-4d5a-a692-a87037af107b" providerId="ADAL" clId="{75D3DEB3-B35E-455E-962A-766371A73E71}" dt="2024-12-29T13:48:39.992" v="229" actId="1076"/>
          <ac:spMkLst>
            <pc:docMk/>
            <pc:sldMk cId="1157364614" sldId="304"/>
            <ac:spMk id="4" creationId="{8183BAFD-DDA7-44F4-928F-0705B7E4D627}"/>
          </ac:spMkLst>
        </pc:spChg>
        <pc:picChg chg="mod">
          <ac:chgData name="Weifeng Xu" userId="e7aed605-a3dd-4d5a-a692-a87037af107b" providerId="ADAL" clId="{75D3DEB3-B35E-455E-962A-766371A73E71}" dt="2024-12-29T13:48:42.458" v="230" actId="1076"/>
          <ac:picMkLst>
            <pc:docMk/>
            <pc:sldMk cId="1157364614" sldId="304"/>
            <ac:picMk id="3" creationId="{EC18C898-7235-4B11-937F-8FD6A3C5BF94}"/>
          </ac:picMkLst>
        </pc:picChg>
      </pc:sldChg>
      <pc:sldChg chg="modSp mod">
        <pc:chgData name="Weifeng Xu" userId="e7aed605-a3dd-4d5a-a692-a87037af107b" providerId="ADAL" clId="{75D3DEB3-B35E-455E-962A-766371A73E71}" dt="2024-12-29T14:16:59.845" v="231" actId="1076"/>
        <pc:sldMkLst>
          <pc:docMk/>
          <pc:sldMk cId="607580206" sldId="307"/>
        </pc:sldMkLst>
        <pc:spChg chg="mod">
          <ac:chgData name="Weifeng Xu" userId="e7aed605-a3dd-4d5a-a692-a87037af107b" providerId="ADAL" clId="{75D3DEB3-B35E-455E-962A-766371A73E71}" dt="2024-12-29T14:16:59.845" v="231" actId="1076"/>
          <ac:spMkLst>
            <pc:docMk/>
            <pc:sldMk cId="607580206" sldId="307"/>
            <ac:spMk id="4" creationId="{EF1118D5-A105-4159-9115-CB9B293B05ED}"/>
          </ac:spMkLst>
        </pc:spChg>
      </pc:sldChg>
      <pc:sldChg chg="modSp mod">
        <pc:chgData name="Weifeng Xu" userId="e7aed605-a3dd-4d5a-a692-a87037af107b" providerId="ADAL" clId="{75D3DEB3-B35E-455E-962A-766371A73E71}" dt="2024-12-29T14:23:47.556" v="245" actId="20577"/>
        <pc:sldMkLst>
          <pc:docMk/>
          <pc:sldMk cId="3138603609" sldId="316"/>
        </pc:sldMkLst>
        <pc:spChg chg="mod">
          <ac:chgData name="Weifeng Xu" userId="e7aed605-a3dd-4d5a-a692-a87037af107b" providerId="ADAL" clId="{75D3DEB3-B35E-455E-962A-766371A73E71}" dt="2024-12-29T14:23:47.556" v="245" actId="20577"/>
          <ac:spMkLst>
            <pc:docMk/>
            <pc:sldMk cId="3138603609" sldId="316"/>
            <ac:spMk id="2" creationId="{1488164D-4D3C-4713-8024-8A09383BB6B2}"/>
          </ac:spMkLst>
        </pc:spChg>
      </pc:sldChg>
      <pc:sldChg chg="addSp modSp mod">
        <pc:chgData name="Weifeng Xu" userId="e7aed605-a3dd-4d5a-a692-a87037af107b" providerId="ADAL" clId="{75D3DEB3-B35E-455E-962A-766371A73E71}" dt="2024-12-29T14:33:36.958" v="351" actId="207"/>
        <pc:sldMkLst>
          <pc:docMk/>
          <pc:sldMk cId="245120813" sldId="319"/>
        </pc:sldMkLst>
        <pc:spChg chg="mod">
          <ac:chgData name="Weifeng Xu" userId="e7aed605-a3dd-4d5a-a692-a87037af107b" providerId="ADAL" clId="{75D3DEB3-B35E-455E-962A-766371A73E71}" dt="2024-12-29T14:33:26.677" v="348" actId="1076"/>
          <ac:spMkLst>
            <pc:docMk/>
            <pc:sldMk cId="245120813" sldId="319"/>
            <ac:spMk id="4" creationId="{7E758A67-147E-4725-A259-3B4C06CD67C1}"/>
          </ac:spMkLst>
        </pc:spChg>
        <pc:spChg chg="add mod">
          <ac:chgData name="Weifeng Xu" userId="e7aed605-a3dd-4d5a-a692-a87037af107b" providerId="ADAL" clId="{75D3DEB3-B35E-455E-962A-766371A73E71}" dt="2024-12-29T14:30:51.071" v="268" actId="208"/>
          <ac:spMkLst>
            <pc:docMk/>
            <pc:sldMk cId="245120813" sldId="319"/>
            <ac:spMk id="6" creationId="{4E0767E8-1F3B-3EEA-E854-001881E2EEAA}"/>
          </ac:spMkLst>
        </pc:spChg>
        <pc:spChg chg="add mod">
          <ac:chgData name="Weifeng Xu" userId="e7aed605-a3dd-4d5a-a692-a87037af107b" providerId="ADAL" clId="{75D3DEB3-B35E-455E-962A-766371A73E71}" dt="2024-12-29T14:33:36.958" v="351" actId="207"/>
          <ac:spMkLst>
            <pc:docMk/>
            <pc:sldMk cId="245120813" sldId="319"/>
            <ac:spMk id="7" creationId="{8550BA22-24C7-4FD8-9693-798794E2E1F3}"/>
          </ac:spMkLst>
        </pc:spChg>
        <pc:cxnChg chg="add mod">
          <ac:chgData name="Weifeng Xu" userId="e7aed605-a3dd-4d5a-a692-a87037af107b" providerId="ADAL" clId="{75D3DEB3-B35E-455E-962A-766371A73E71}" dt="2024-12-29T14:33:31.938" v="350" actId="1076"/>
          <ac:cxnSpMkLst>
            <pc:docMk/>
            <pc:sldMk cId="245120813" sldId="319"/>
            <ac:cxnSpMk id="9" creationId="{3C0CCE35-BD58-E25C-65EB-D9B4F0FA424C}"/>
          </ac:cxnSpMkLst>
        </pc:cxnChg>
      </pc:sldChg>
      <pc:sldChg chg="modSp mod">
        <pc:chgData name="Weifeng Xu" userId="e7aed605-a3dd-4d5a-a692-a87037af107b" providerId="ADAL" clId="{75D3DEB3-B35E-455E-962A-766371A73E71}" dt="2024-12-29T16:17:39.980" v="739" actId="20577"/>
        <pc:sldMkLst>
          <pc:docMk/>
          <pc:sldMk cId="621502992" sldId="325"/>
        </pc:sldMkLst>
        <pc:spChg chg="mod">
          <ac:chgData name="Weifeng Xu" userId="e7aed605-a3dd-4d5a-a692-a87037af107b" providerId="ADAL" clId="{75D3DEB3-B35E-455E-962A-766371A73E71}" dt="2024-12-29T16:17:13.384" v="737"/>
          <ac:spMkLst>
            <pc:docMk/>
            <pc:sldMk cId="621502992" sldId="325"/>
            <ac:spMk id="4" creationId="{0155659C-00DA-4AC7-8D05-40B524B912D9}"/>
          </ac:spMkLst>
        </pc:spChg>
        <pc:spChg chg="mod">
          <ac:chgData name="Weifeng Xu" userId="e7aed605-a3dd-4d5a-a692-a87037af107b" providerId="ADAL" clId="{75D3DEB3-B35E-455E-962A-766371A73E71}" dt="2024-12-29T16:17:39.980" v="739" actId="20577"/>
          <ac:spMkLst>
            <pc:docMk/>
            <pc:sldMk cId="621502992" sldId="325"/>
            <ac:spMk id="5" creationId="{55BC3E0B-E065-49DA-8E46-E784BA68CAE7}"/>
          </ac:spMkLst>
        </pc:spChg>
      </pc:sldChg>
      <pc:sldChg chg="modSp">
        <pc:chgData name="Weifeng Xu" userId="e7aed605-a3dd-4d5a-a692-a87037af107b" providerId="ADAL" clId="{75D3DEB3-B35E-455E-962A-766371A73E71}" dt="2024-12-29T15:53:43.935" v="595" actId="14100"/>
        <pc:sldMkLst>
          <pc:docMk/>
          <pc:sldMk cId="1182446801" sldId="327"/>
        </pc:sldMkLst>
        <pc:picChg chg="mod">
          <ac:chgData name="Weifeng Xu" userId="e7aed605-a3dd-4d5a-a692-a87037af107b" providerId="ADAL" clId="{75D3DEB3-B35E-455E-962A-766371A73E71}" dt="2024-12-29T15:53:43.935" v="595" actId="14100"/>
          <ac:picMkLst>
            <pc:docMk/>
            <pc:sldMk cId="1182446801" sldId="327"/>
            <ac:picMk id="3074" creationId="{00ED66F9-A94A-44B5-9E1E-DC31335E5E6E}"/>
          </ac:picMkLst>
        </pc:picChg>
      </pc:sldChg>
      <pc:sldChg chg="modSp mod">
        <pc:chgData name="Weifeng Xu" userId="e7aed605-a3dd-4d5a-a692-a87037af107b" providerId="ADAL" clId="{75D3DEB3-B35E-455E-962A-766371A73E71}" dt="2024-12-29T16:18:25.038" v="768"/>
        <pc:sldMkLst>
          <pc:docMk/>
          <pc:sldMk cId="6641942" sldId="328"/>
        </pc:sldMkLst>
        <pc:spChg chg="mod">
          <ac:chgData name="Weifeng Xu" userId="e7aed605-a3dd-4d5a-a692-a87037af107b" providerId="ADAL" clId="{75D3DEB3-B35E-455E-962A-766371A73E71}" dt="2024-12-29T16:18:25.038" v="768"/>
          <ac:spMkLst>
            <pc:docMk/>
            <pc:sldMk cId="6641942" sldId="328"/>
            <ac:spMk id="7" creationId="{61C96102-D954-4DD4-A14F-5A296930E014}"/>
          </ac:spMkLst>
        </pc:spChg>
        <pc:spChg chg="mod">
          <ac:chgData name="Weifeng Xu" userId="e7aed605-a3dd-4d5a-a692-a87037af107b" providerId="ADAL" clId="{75D3DEB3-B35E-455E-962A-766371A73E71}" dt="2024-12-29T16:09:44.897" v="658" actId="20577"/>
          <ac:spMkLst>
            <pc:docMk/>
            <pc:sldMk cId="6641942" sldId="328"/>
            <ac:spMk id="8" creationId="{C08171A6-D9C5-4208-9ACC-5433977DCE38}"/>
          </ac:spMkLst>
        </pc:spChg>
      </pc:sldChg>
      <pc:sldChg chg="modSp mod">
        <pc:chgData name="Weifeng Xu" userId="e7aed605-a3dd-4d5a-a692-a87037af107b" providerId="ADAL" clId="{75D3DEB3-B35E-455E-962A-766371A73E71}" dt="2024-12-29T16:20:07.896" v="814" actId="20577"/>
        <pc:sldMkLst>
          <pc:docMk/>
          <pc:sldMk cId="1359861115" sldId="331"/>
        </pc:sldMkLst>
        <pc:spChg chg="mod">
          <ac:chgData name="Weifeng Xu" userId="e7aed605-a3dd-4d5a-a692-a87037af107b" providerId="ADAL" clId="{75D3DEB3-B35E-455E-962A-766371A73E71}" dt="2024-12-29T16:20:07.896" v="814" actId="20577"/>
          <ac:spMkLst>
            <pc:docMk/>
            <pc:sldMk cId="1359861115" sldId="331"/>
            <ac:spMk id="4" creationId="{81718D53-7642-4FE7-8088-BC1753CE0670}"/>
          </ac:spMkLst>
        </pc:spChg>
        <pc:spChg chg="mod">
          <ac:chgData name="Weifeng Xu" userId="e7aed605-a3dd-4d5a-a692-a87037af107b" providerId="ADAL" clId="{75D3DEB3-B35E-455E-962A-766371A73E71}" dt="2024-12-29T16:19:52.487" v="807" actId="20577"/>
          <ac:spMkLst>
            <pc:docMk/>
            <pc:sldMk cId="1359861115" sldId="331"/>
            <ac:spMk id="5" creationId="{C614125D-D661-4471-BBE0-76C67B02C3E3}"/>
          </ac:spMkLst>
        </pc:spChg>
      </pc:sldChg>
      <pc:sldChg chg="modSp mod">
        <pc:chgData name="Weifeng Xu" userId="e7aed605-a3dd-4d5a-a692-a87037af107b" providerId="ADAL" clId="{75D3DEB3-B35E-455E-962A-766371A73E71}" dt="2024-12-29T16:37:24.785" v="1211" actId="114"/>
        <pc:sldMkLst>
          <pc:docMk/>
          <pc:sldMk cId="975112631" sldId="333"/>
        </pc:sldMkLst>
        <pc:spChg chg="mod">
          <ac:chgData name="Weifeng Xu" userId="e7aed605-a3dd-4d5a-a692-a87037af107b" providerId="ADAL" clId="{75D3DEB3-B35E-455E-962A-766371A73E71}" dt="2024-12-29T16:37:24.785" v="1211" actId="114"/>
          <ac:spMkLst>
            <pc:docMk/>
            <pc:sldMk cId="975112631" sldId="333"/>
            <ac:spMk id="3" creationId="{564793FF-84C6-4A92-8493-B39D15E023C6}"/>
          </ac:spMkLst>
        </pc:spChg>
      </pc:sldChg>
      <pc:sldChg chg="addSp delSp modSp mod">
        <pc:chgData name="Weifeng Xu" userId="e7aed605-a3dd-4d5a-a692-a87037af107b" providerId="ADAL" clId="{75D3DEB3-B35E-455E-962A-766371A73E71}" dt="2024-12-29T15:48:11.027" v="583" actId="1076"/>
        <pc:sldMkLst>
          <pc:docMk/>
          <pc:sldMk cId="2518184045" sldId="335"/>
        </pc:sldMkLst>
        <pc:spChg chg="mod">
          <ac:chgData name="Weifeng Xu" userId="e7aed605-a3dd-4d5a-a692-a87037af107b" providerId="ADAL" clId="{75D3DEB3-B35E-455E-962A-766371A73E71}" dt="2024-12-29T15:47:36.393" v="574" actId="14100"/>
          <ac:spMkLst>
            <pc:docMk/>
            <pc:sldMk cId="2518184045" sldId="335"/>
            <ac:spMk id="3" creationId="{97E9BD67-2B86-4334-AC74-821043D56436}"/>
          </ac:spMkLst>
        </pc:spChg>
        <pc:picChg chg="add del mod ord">
          <ac:chgData name="Weifeng Xu" userId="e7aed605-a3dd-4d5a-a692-a87037af107b" providerId="ADAL" clId="{75D3DEB3-B35E-455E-962A-766371A73E71}" dt="2024-12-29T15:47:52.158" v="578" actId="478"/>
          <ac:picMkLst>
            <pc:docMk/>
            <pc:sldMk cId="2518184045" sldId="335"/>
            <ac:picMk id="6" creationId="{E02FE2EF-9E51-52D3-6FED-0217EA13EEDD}"/>
          </ac:picMkLst>
        </pc:picChg>
        <pc:picChg chg="del">
          <ac:chgData name="Weifeng Xu" userId="e7aed605-a3dd-4d5a-a692-a87037af107b" providerId="ADAL" clId="{75D3DEB3-B35E-455E-962A-766371A73E71}" dt="2024-12-29T15:47:17.934" v="569" actId="478"/>
          <ac:picMkLst>
            <pc:docMk/>
            <pc:sldMk cId="2518184045" sldId="335"/>
            <ac:picMk id="7" creationId="{B10D1BA4-FCBA-4199-BB3B-C79ADD094B1F}"/>
          </ac:picMkLst>
        </pc:picChg>
        <pc:picChg chg="add mod ord">
          <ac:chgData name="Weifeng Xu" userId="e7aed605-a3dd-4d5a-a692-a87037af107b" providerId="ADAL" clId="{75D3DEB3-B35E-455E-962A-766371A73E71}" dt="2024-12-29T15:48:11.027" v="583" actId="1076"/>
          <ac:picMkLst>
            <pc:docMk/>
            <pc:sldMk cId="2518184045" sldId="335"/>
            <ac:picMk id="12" creationId="{6B8B44F2-9841-1CAA-6964-E08392CF9623}"/>
          </ac:picMkLst>
        </pc:picChg>
        <pc:cxnChg chg="mod">
          <ac:chgData name="Weifeng Xu" userId="e7aed605-a3dd-4d5a-a692-a87037af107b" providerId="ADAL" clId="{75D3DEB3-B35E-455E-962A-766371A73E71}" dt="2024-12-29T15:47:41.358" v="576" actId="14100"/>
          <ac:cxnSpMkLst>
            <pc:docMk/>
            <pc:sldMk cId="2518184045" sldId="335"/>
            <ac:cxnSpMk id="13" creationId="{B63A42F6-1439-4618-8DD3-232D7ED10E41}"/>
          </ac:cxnSpMkLst>
        </pc:cxnChg>
      </pc:sldChg>
      <pc:sldChg chg="addSp delSp modSp mod">
        <pc:chgData name="Weifeng Xu" userId="e7aed605-a3dd-4d5a-a692-a87037af107b" providerId="ADAL" clId="{75D3DEB3-B35E-455E-962A-766371A73E71}" dt="2024-12-29T15:48:51.178" v="593" actId="1076"/>
        <pc:sldMkLst>
          <pc:docMk/>
          <pc:sldMk cId="2232415064" sldId="336"/>
        </pc:sldMkLst>
        <pc:grpChg chg="del">
          <ac:chgData name="Weifeng Xu" userId="e7aed605-a3dd-4d5a-a692-a87037af107b" providerId="ADAL" clId="{75D3DEB3-B35E-455E-962A-766371A73E71}" dt="2024-12-29T15:48:44.391" v="591" actId="478"/>
          <ac:grpSpMkLst>
            <pc:docMk/>
            <pc:sldMk cId="2232415064" sldId="336"/>
            <ac:grpSpMk id="88" creationId="{90634B25-BBED-45C1-9131-673DFF79329A}"/>
          </ac:grpSpMkLst>
        </pc:grpChg>
        <pc:grpChg chg="del">
          <ac:chgData name="Weifeng Xu" userId="e7aed605-a3dd-4d5a-a692-a87037af107b" providerId="ADAL" clId="{75D3DEB3-B35E-455E-962A-766371A73E71}" dt="2024-12-29T15:48:35.712" v="584" actId="478"/>
          <ac:grpSpMkLst>
            <pc:docMk/>
            <pc:sldMk cId="2232415064" sldId="336"/>
            <ac:grpSpMk id="90" creationId="{511D62B1-856F-4791-88E3-46A022C9C047}"/>
          </ac:grpSpMkLst>
        </pc:grpChg>
        <pc:grpChg chg="del">
          <ac:chgData name="Weifeng Xu" userId="e7aed605-a3dd-4d5a-a692-a87037af107b" providerId="ADAL" clId="{75D3DEB3-B35E-455E-962A-766371A73E71}" dt="2024-12-29T15:48:41.024" v="588" actId="478"/>
          <ac:grpSpMkLst>
            <pc:docMk/>
            <pc:sldMk cId="2232415064" sldId="336"/>
            <ac:grpSpMk id="98" creationId="{7E35C619-1E7E-4AFE-8226-AFA93B887B44}"/>
          </ac:grpSpMkLst>
        </pc:grpChg>
        <pc:picChg chg="mod">
          <ac:chgData name="Weifeng Xu" userId="e7aed605-a3dd-4d5a-a692-a87037af107b" providerId="ADAL" clId="{75D3DEB3-B35E-455E-962A-766371A73E71}" dt="2024-12-29T15:48:51.178" v="593" actId="1076"/>
          <ac:picMkLst>
            <pc:docMk/>
            <pc:sldMk cId="2232415064" sldId="336"/>
            <ac:picMk id="5122" creationId="{1AF7D1EF-06C7-4AF8-914A-09F6E0926B78}"/>
          </ac:picMkLst>
        </pc:picChg>
        <pc:inkChg chg="del">
          <ac:chgData name="Weifeng Xu" userId="e7aed605-a3dd-4d5a-a692-a87037af107b" providerId="ADAL" clId="{75D3DEB3-B35E-455E-962A-766371A73E71}" dt="2024-12-29T15:48:39.811" v="587" actId="478"/>
          <ac:inkMkLst>
            <pc:docMk/>
            <pc:sldMk cId="2232415064" sldId="336"/>
            <ac:inkMk id="66" creationId="{254CCB1C-F515-470F-AC84-487B830C5D84}"/>
          </ac:inkMkLst>
        </pc:inkChg>
        <pc:inkChg chg="del">
          <ac:chgData name="Weifeng Xu" userId="e7aed605-a3dd-4d5a-a692-a87037af107b" providerId="ADAL" clId="{75D3DEB3-B35E-455E-962A-766371A73E71}" dt="2024-12-29T15:48:38.465" v="586" actId="478"/>
          <ac:inkMkLst>
            <pc:docMk/>
            <pc:sldMk cId="2232415064" sldId="336"/>
            <ac:inkMk id="67" creationId="{51CDD2CE-93DC-4FB2-982A-E615D501CCB1}"/>
          </ac:inkMkLst>
        </pc:inkChg>
        <pc:inkChg chg="del">
          <ac:chgData name="Weifeng Xu" userId="e7aed605-a3dd-4d5a-a692-a87037af107b" providerId="ADAL" clId="{75D3DEB3-B35E-455E-962A-766371A73E71}" dt="2024-12-29T15:48:37.172" v="585" actId="478"/>
          <ac:inkMkLst>
            <pc:docMk/>
            <pc:sldMk cId="2232415064" sldId="336"/>
            <ac:inkMk id="76" creationId="{B6895A4D-555D-4588-85C3-5A7AB88F2114}"/>
          </ac:inkMkLst>
        </pc:inkChg>
        <pc:inkChg chg="del">
          <ac:chgData name="Weifeng Xu" userId="e7aed605-a3dd-4d5a-a692-a87037af107b" providerId="ADAL" clId="{75D3DEB3-B35E-455E-962A-766371A73E71}" dt="2024-12-29T15:48:43.228" v="590" actId="478"/>
          <ac:inkMkLst>
            <pc:docMk/>
            <pc:sldMk cId="2232415064" sldId="336"/>
            <ac:inkMk id="84" creationId="{F89AE5B2-73EA-4371-AC67-30A4E8E16318}"/>
          </ac:inkMkLst>
        </pc:inkChg>
        <pc:inkChg chg="del">
          <ac:chgData name="Weifeng Xu" userId="e7aed605-a3dd-4d5a-a692-a87037af107b" providerId="ADAL" clId="{75D3DEB3-B35E-455E-962A-766371A73E71}" dt="2024-12-29T15:48:42.203" v="589" actId="478"/>
          <ac:inkMkLst>
            <pc:docMk/>
            <pc:sldMk cId="2232415064" sldId="336"/>
            <ac:inkMk id="97" creationId="{E9CFA097-3760-4955-9D76-35B44683855F}"/>
          </ac:inkMkLst>
        </pc:inkChg>
      </pc:sldChg>
      <pc:sldChg chg="addSp modSp mod">
        <pc:chgData name="Weifeng Xu" userId="e7aed605-a3dd-4d5a-a692-a87037af107b" providerId="ADAL" clId="{75D3DEB3-B35E-455E-962A-766371A73E71}" dt="2024-12-29T16:32:56.438" v="1007" actId="13822"/>
        <pc:sldMkLst>
          <pc:docMk/>
          <pc:sldMk cId="4252032283" sldId="340"/>
        </pc:sldMkLst>
        <pc:spChg chg="add mod">
          <ac:chgData name="Weifeng Xu" userId="e7aed605-a3dd-4d5a-a692-a87037af107b" providerId="ADAL" clId="{75D3DEB3-B35E-455E-962A-766371A73E71}" dt="2024-12-29T16:28:58.486" v="983" actId="20577"/>
          <ac:spMkLst>
            <pc:docMk/>
            <pc:sldMk cId="4252032283" sldId="340"/>
            <ac:spMk id="2" creationId="{FF2C2242-D5E8-2302-A1D9-BEFBCDD107DC}"/>
          </ac:spMkLst>
        </pc:spChg>
        <pc:spChg chg="add mod">
          <ac:chgData name="Weifeng Xu" userId="e7aed605-a3dd-4d5a-a692-a87037af107b" providerId="ADAL" clId="{75D3DEB3-B35E-455E-962A-766371A73E71}" dt="2024-12-29T16:32:31.838" v="1005" actId="207"/>
          <ac:spMkLst>
            <pc:docMk/>
            <pc:sldMk cId="4252032283" sldId="340"/>
            <ac:spMk id="3" creationId="{31952AA8-D907-8DCC-363A-3765BF68E3E2}"/>
          </ac:spMkLst>
        </pc:spChg>
        <pc:cxnChg chg="add mod">
          <ac:chgData name="Weifeng Xu" userId="e7aed605-a3dd-4d5a-a692-a87037af107b" providerId="ADAL" clId="{75D3DEB3-B35E-455E-962A-766371A73E71}" dt="2024-12-29T16:32:56.438" v="1007" actId="13822"/>
          <ac:cxnSpMkLst>
            <pc:docMk/>
            <pc:sldMk cId="4252032283" sldId="340"/>
            <ac:cxnSpMk id="6" creationId="{49972619-8449-4C6D-7A7F-523AA0088005}"/>
          </ac:cxnSpMkLst>
        </pc:cxnChg>
      </pc:sldChg>
      <pc:sldChg chg="addSp modSp mod">
        <pc:chgData name="Weifeng Xu" userId="e7aed605-a3dd-4d5a-a692-a87037af107b" providerId="ADAL" clId="{75D3DEB3-B35E-455E-962A-766371A73E71}" dt="2024-12-29T15:22:41.725" v="488" actId="404"/>
        <pc:sldMkLst>
          <pc:docMk/>
          <pc:sldMk cId="3488404465" sldId="354"/>
        </pc:sldMkLst>
        <pc:spChg chg="add mod">
          <ac:chgData name="Weifeng Xu" userId="e7aed605-a3dd-4d5a-a692-a87037af107b" providerId="ADAL" clId="{75D3DEB3-B35E-455E-962A-766371A73E71}" dt="2024-12-29T15:22:41.725" v="488" actId="404"/>
          <ac:spMkLst>
            <pc:docMk/>
            <pc:sldMk cId="3488404465" sldId="354"/>
            <ac:spMk id="2" creationId="{3571029E-4D04-7594-5A74-B9529739EB78}"/>
          </ac:spMkLst>
        </pc:spChg>
        <pc:picChg chg="mod">
          <ac:chgData name="Weifeng Xu" userId="e7aed605-a3dd-4d5a-a692-a87037af107b" providerId="ADAL" clId="{75D3DEB3-B35E-455E-962A-766371A73E71}" dt="2024-12-29T15:01:43.271" v="366" actId="1076"/>
          <ac:picMkLst>
            <pc:docMk/>
            <pc:sldMk cId="3488404465" sldId="354"/>
            <ac:picMk id="6" creationId="{5D0ABA1B-66C8-465D-896B-A599189C4F8E}"/>
          </ac:picMkLst>
        </pc:picChg>
      </pc:sldChg>
      <pc:sldChg chg="modSp mod">
        <pc:chgData name="Weifeng Xu" userId="e7aed605-a3dd-4d5a-a692-a87037af107b" providerId="ADAL" clId="{75D3DEB3-B35E-455E-962A-766371A73E71}" dt="2024-12-29T04:37:06.094" v="168" actId="6549"/>
        <pc:sldMkLst>
          <pc:docMk/>
          <pc:sldMk cId="23526368" sldId="357"/>
        </pc:sldMkLst>
        <pc:spChg chg="mod">
          <ac:chgData name="Weifeng Xu" userId="e7aed605-a3dd-4d5a-a692-a87037af107b" providerId="ADAL" clId="{75D3DEB3-B35E-455E-962A-766371A73E71}" dt="2024-12-29T04:37:06.094" v="168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75D3DEB3-B35E-455E-962A-766371A73E71}" dt="2024-12-29T04:36:32.798" v="157" actId="6549"/>
          <ac:spMkLst>
            <pc:docMk/>
            <pc:sldMk cId="23526368" sldId="357"/>
            <ac:spMk id="3" creationId="{56993448-17B5-4F05-9921-5B45E21ED433}"/>
          </ac:spMkLst>
        </pc:spChg>
      </pc:sldChg>
    </pc:docChg>
  </pc:docChgLst>
  <pc:docChgLst>
    <pc:chgData name="Harleen Kaur" userId="S::id65ns02@ubalt.edu::9f7fc1d6-ab67-473f-ba46-e98f6ce2049b" providerId="AD" clId="Web-{CE260954-1A52-413A-B71D-ECB27CF37F45}"/>
    <pc:docChg chg="modSld">
      <pc:chgData name="Harleen Kaur" userId="S::id65ns02@ubalt.edu::9f7fc1d6-ab67-473f-ba46-e98f6ce2049b" providerId="AD" clId="Web-{CE260954-1A52-413A-B71D-ECB27CF37F45}" dt="2021-06-15T03:34:35.035" v="0" actId="1076"/>
      <pc:docMkLst>
        <pc:docMk/>
      </pc:docMkLst>
      <pc:sldChg chg="modSp">
        <pc:chgData name="Harleen Kaur" userId="S::id65ns02@ubalt.edu::9f7fc1d6-ab67-473f-ba46-e98f6ce2049b" providerId="AD" clId="Web-{CE260954-1A52-413A-B71D-ECB27CF37F45}" dt="2021-06-15T03:34:35.035" v="0" actId="1076"/>
        <pc:sldMkLst>
          <pc:docMk/>
          <pc:sldMk cId="2512595629" sldId="297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8:10.770" v="10707" actId="20577"/>
      <pc:docMkLst>
        <pc:docMk/>
      </pc:docMkLst>
      <pc:sldChg chg="modSp new del mod modNotesTx">
        <pc:chgData name="Weifeng Xu" userId="e7aed605-a3dd-4d5a-a692-a87037af107b" providerId="ADAL" clId="{AA256C9C-DD0A-4A24-AECC-DADA2E819996}" dt="2021-03-06T01:16:25.667" v="10635" actId="47"/>
        <pc:sldMkLst>
          <pc:docMk/>
          <pc:sldMk cId="1323245308" sldId="25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228" v="10668" actId="47"/>
        <pc:sldMkLst>
          <pc:docMk/>
          <pc:sldMk cId="594714798" sldId="257"/>
        </pc:sldMkLst>
      </pc:sldChg>
      <pc:sldChg chg="addSp modSp new del mod modNotesTx">
        <pc:chgData name="Weifeng Xu" userId="e7aed605-a3dd-4d5a-a692-a87037af107b" providerId="ADAL" clId="{AA256C9C-DD0A-4A24-AECC-DADA2E819996}" dt="2021-03-06T01:16:51.419" v="10669" actId="47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del mod setBg addAnim delAnim modNotesTx">
        <pc:chgData name="Weifeng Xu" userId="e7aed605-a3dd-4d5a-a692-a87037af107b" providerId="ADAL" clId="{AA256C9C-DD0A-4A24-AECC-DADA2E819996}" dt="2021-03-06T01:16:51.594" v="10670" actId="47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1.072" v="10667" actId="47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del mod setBg setClrOvrMap modNotesTx">
        <pc:chgData name="Weifeng Xu" userId="e7aed605-a3dd-4d5a-a692-a87037af107b" providerId="ADAL" clId="{AA256C9C-DD0A-4A24-AECC-DADA2E819996}" dt="2021-03-06T01:16:25.980" v="10637" actId="4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del mod setBg">
        <pc:chgData name="Weifeng Xu" userId="e7aed605-a3dd-4d5a-a692-a87037af107b" providerId="ADAL" clId="{AA256C9C-DD0A-4A24-AECC-DADA2E819996}" dt="2021-03-06T01:16:26.772" v="10642" actId="47"/>
        <pc:sldMkLst>
          <pc:docMk/>
          <pc:sldMk cId="3347624405" sldId="262"/>
        </pc:sldMkLst>
      </pc:sldChg>
      <pc:sldChg chg="modSp new del mod">
        <pc:chgData name="Weifeng Xu" userId="e7aed605-a3dd-4d5a-a692-a87037af107b" providerId="ADAL" clId="{AA256C9C-DD0A-4A24-AECC-DADA2E819996}" dt="2021-03-06T01:16:26.900" v="10643" actId="47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7.182" v="10645" actId="47"/>
        <pc:sldMkLst>
          <pc:docMk/>
          <pc:sldMk cId="1483570226" sldId="264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8.055" v="10651" actId="4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del mod modNotesTx">
        <pc:chgData name="Weifeng Xu" userId="e7aed605-a3dd-4d5a-a692-a87037af107b" providerId="ADAL" clId="{AA256C9C-DD0A-4A24-AECC-DADA2E819996}" dt="2021-03-06T01:16:28.634" v="10655" actId="47"/>
        <pc:sldMkLst>
          <pc:docMk/>
          <pc:sldMk cId="2103126633" sldId="266"/>
        </pc:sldMkLst>
      </pc:sldChg>
      <pc:sldChg chg="addSp delSp modSp add del mod">
        <pc:chgData name="Weifeng Xu" userId="e7aed605-a3dd-4d5a-a692-a87037af107b" providerId="ADAL" clId="{AA256C9C-DD0A-4A24-AECC-DADA2E819996}" dt="2021-03-06T01:16:29.135" v="10658" actId="47"/>
        <pc:sldMkLst>
          <pc:docMk/>
          <pc:sldMk cId="2454898931" sldId="26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5.840" v="10636" actId="47"/>
        <pc:sldMkLst>
          <pc:docMk/>
          <pc:sldMk cId="927007670" sldId="268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8.831" v="10677" actId="47"/>
        <pc:sldMkLst>
          <pc:docMk/>
          <pc:sldMk cId="1151958853" sldId="269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9.738" v="10678" actId="47"/>
        <pc:sldMkLst>
          <pc:docMk/>
          <pc:sldMk cId="2256375109" sldId="270"/>
        </pc:sldMkLst>
      </pc:sldChg>
      <pc:sldChg chg="modSp new del mod">
        <pc:chgData name="Weifeng Xu" userId="e7aed605-a3dd-4d5a-a692-a87037af107b" providerId="ADAL" clId="{AA256C9C-DD0A-4A24-AECC-DADA2E819996}" dt="2021-03-06T01:16:50.691" v="10665" actId="47"/>
        <pc:sldMkLst>
          <pc:docMk/>
          <pc:sldMk cId="1000008397" sldId="271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476" v="10660" actId="47"/>
        <pc:sldMkLst>
          <pc:docMk/>
          <pc:sldMk cId="3702491373" sldId="272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7.354" v="10646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6.143" v="10638" actId="47"/>
        <pc:sldMkLst>
          <pc:docMk/>
          <pc:sldMk cId="3090718351" sldId="27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16:26.301" v="10639" actId="47"/>
        <pc:sldMkLst>
          <pc:docMk/>
          <pc:sldMk cId="3821000861" sldId="27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758" v="10649" actId="47"/>
        <pc:sldMkLst>
          <pc:docMk/>
          <pc:sldMk cId="1773513139" sldId="276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9.663" v="10661" actId="47"/>
        <pc:sldMkLst>
          <pc:docMk/>
          <pc:sldMk cId="4164042851" sldId="27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039" v="10644" actId="47"/>
        <pc:sldMkLst>
          <pc:docMk/>
          <pc:sldMk cId="110160891" sldId="27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837" v="10662" actId="47"/>
        <pc:sldMkLst>
          <pc:docMk/>
          <pc:sldMk cId="2351248153" sldId="279"/>
        </pc:sldMkLst>
      </pc:sldChg>
      <pc:sldChg chg="modSp new del mod">
        <pc:chgData name="Weifeng Xu" userId="e7aed605-a3dd-4d5a-a692-a87037af107b" providerId="ADAL" clId="{AA256C9C-DD0A-4A24-AECC-DADA2E819996}" dt="2021-03-06T01:16:30.314" v="10663" actId="47"/>
        <pc:sldMkLst>
          <pc:docMk/>
          <pc:sldMk cId="3156258806" sldId="280"/>
        </pc:sldMkLst>
      </pc:sldChg>
      <pc:sldChg chg="modSp add del mod modNotesTx">
        <pc:chgData name="Weifeng Xu" userId="e7aed605-a3dd-4d5a-a692-a87037af107b" providerId="ADAL" clId="{AA256C9C-DD0A-4A24-AECC-DADA2E819996}" dt="2021-03-06T01:16:30.833" v="10664" actId="47"/>
        <pc:sldMkLst>
          <pc:docMk/>
          <pc:sldMk cId="3873850888" sldId="281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0.878" v="10666" actId="47"/>
        <pc:sldMkLst>
          <pc:docMk/>
          <pc:sldMk cId="4291129217" sldId="282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991" v="10672" actId="47"/>
        <pc:sldMkLst>
          <pc:docMk/>
          <pc:sldMk cId="1345239187" sldId="283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2.188" v="10673" actId="47"/>
        <pc:sldMkLst>
          <pc:docMk/>
          <pc:sldMk cId="988206790" sldId="284"/>
        </pc:sldMkLst>
      </pc:sldChg>
      <pc:sldChg chg="addSp delSp modSp new del mod setBg">
        <pc:chgData name="Weifeng Xu" userId="e7aed605-a3dd-4d5a-a692-a87037af107b" providerId="ADAL" clId="{AA256C9C-DD0A-4A24-AECC-DADA2E819996}" dt="2021-03-06T01:16:52.405" v="10674" actId="47"/>
        <pc:sldMkLst>
          <pc:docMk/>
          <pc:sldMk cId="848153081" sldId="28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52.586" v="10675" actId="47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6T01:18:10.770" v="10707" actId="20577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6.437" v="10640" actId="47"/>
        <pc:sldMkLst>
          <pc:docMk/>
          <pc:sldMk cId="3622009093" sldId="289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6.640" v="10641" actId="47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1.790" v="10671" actId="47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del mod">
        <pc:chgData name="Weifeng Xu" userId="e7aed605-a3dd-4d5a-a692-a87037af107b" providerId="ADAL" clId="{AA256C9C-DD0A-4A24-AECC-DADA2E819996}" dt="2021-03-06T01:16:53.228" v="10676" actId="47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27.478" v="10647" actId="47"/>
        <pc:sldMkLst>
          <pc:docMk/>
          <pc:sldMk cId="4015681537" sldId="31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7.658" v="10648" actId="47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del mod setBg modClrScheme setClrOvrMap chgLayout">
        <pc:chgData name="Weifeng Xu" userId="e7aed605-a3dd-4d5a-a692-a87037af107b" providerId="ADAL" clId="{AA256C9C-DD0A-4A24-AECC-DADA2E819996}" dt="2021-03-06T01:16:27.903" v="10650" actId="47"/>
        <pc:sldMkLst>
          <pc:docMk/>
          <pc:sldMk cId="1212472519" sldId="323"/>
        </pc:sldMkLst>
      </pc:sldChg>
      <pc:sldChg chg="addSp delSp modSp add del mod">
        <pc:chgData name="Weifeng Xu" userId="e7aed605-a3dd-4d5a-a692-a87037af107b" providerId="ADAL" clId="{AA256C9C-DD0A-4A24-AECC-DADA2E819996}" dt="2021-03-06T01:16:28.198" v="10652" actId="47"/>
        <pc:sldMkLst>
          <pc:docMk/>
          <pc:sldMk cId="1474958626" sldId="324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8.350" v="10653" actId="47"/>
        <pc:sldMkLst>
          <pc:docMk/>
          <pc:sldMk cId="953707264" sldId="325"/>
        </pc:sldMkLst>
      </pc:sldChg>
      <pc:sldChg chg="addSp modSp add del mod">
        <pc:chgData name="Weifeng Xu" userId="e7aed605-a3dd-4d5a-a692-a87037af107b" providerId="ADAL" clId="{AA256C9C-DD0A-4A24-AECC-DADA2E819996}" dt="2021-03-06T01:16:28.488" v="10654" actId="47"/>
        <pc:sldMkLst>
          <pc:docMk/>
          <pc:sldMk cId="4066713324" sldId="326"/>
        </pc:sldMkLst>
      </pc:sldChg>
      <pc:sldChg chg="addSp modSp add del mod">
        <pc:chgData name="Weifeng Xu" userId="e7aed605-a3dd-4d5a-a692-a87037af107b" providerId="ADAL" clId="{AA256C9C-DD0A-4A24-AECC-DADA2E819996}" dt="2021-03-06T01:16:28.798" v="10656" actId="47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del mod">
        <pc:chgData name="Weifeng Xu" userId="e7aed605-a3dd-4d5a-a692-a87037af107b" providerId="ADAL" clId="{AA256C9C-DD0A-4A24-AECC-DADA2E819996}" dt="2021-03-06T01:16:29.293" v="10659" actId="47"/>
        <pc:sldMkLst>
          <pc:docMk/>
          <pc:sldMk cId="1077324671" sldId="328"/>
        </pc:sldMkLst>
      </pc:sldChg>
      <pc:sldChg chg="addSp modSp new del mod ord">
        <pc:chgData name="Weifeng Xu" userId="e7aed605-a3dd-4d5a-a692-a87037af107b" providerId="ADAL" clId="{AA256C9C-DD0A-4A24-AECC-DADA2E819996}" dt="2021-03-06T01:16:28.976" v="10657" actId="47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edf7d7f9-5d95-4eec-886d-0f745236a21b" providerId="ADAL" clId="{91ED2B55-811A-437C-833C-9C45E06648AF}"/>
    <pc:docChg chg="custSel modSld sldOrd">
      <pc:chgData name="Richard Wheeless" userId="edf7d7f9-5d95-4eec-886d-0f745236a21b" providerId="ADAL" clId="{91ED2B55-811A-437C-833C-9C45E06648AF}" dt="2021-05-20T18:40:34.378" v="6"/>
      <pc:docMkLst>
        <pc:docMk/>
      </pc:docMkLst>
      <pc:sldChg chg="modNotesTx">
        <pc:chgData name="Richard Wheeless" userId="edf7d7f9-5d95-4eec-886d-0f745236a21b" providerId="ADAL" clId="{91ED2B55-811A-437C-833C-9C45E06648AF}" dt="2021-05-16T18:55:08.602" v="4" actId="20577"/>
        <pc:sldMkLst>
          <pc:docMk/>
          <pc:sldMk cId="4181509598" sldId="290"/>
        </pc:sldMkLst>
      </pc:sldChg>
      <pc:sldChg chg="ord">
        <pc:chgData name="Richard Wheeless" userId="edf7d7f9-5d95-4eec-886d-0f745236a21b" providerId="ADAL" clId="{91ED2B55-811A-437C-833C-9C45E06648AF}" dt="2021-05-20T18:40:34.378" v="6"/>
        <pc:sldMkLst>
          <pc:docMk/>
          <pc:sldMk cId="1631441210" sldId="291"/>
        </pc:sldMkLst>
      </pc:sldChg>
      <pc:sldChg chg="modSp mod">
        <pc:chgData name="Richard Wheeless" userId="edf7d7f9-5d95-4eec-886d-0f745236a21b" providerId="ADAL" clId="{91ED2B55-811A-437C-833C-9C45E06648AF}" dt="2021-05-16T03:43:52.468" v="1" actId="14734"/>
        <pc:sldMkLst>
          <pc:docMk/>
          <pc:sldMk cId="1581980590" sldId="296"/>
        </pc:sldMkLst>
      </pc:sldChg>
      <pc:sldChg chg="modSp mod">
        <pc:chgData name="Richard Wheeless" userId="edf7d7f9-5d95-4eec-886d-0f745236a21b" providerId="ADAL" clId="{91ED2B55-811A-437C-833C-9C45E06648AF}" dt="2021-05-13T15:03:48.254" v="0" actId="14100"/>
        <pc:sldMkLst>
          <pc:docMk/>
          <pc:sldMk cId="607580206" sldId="307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055B50D3-6A93-5F56-8690-DE151DDE81B6}"/>
    <pc:docChg chg="modSld">
      <pc:chgData name="Harleen Kaur" userId="S::id65ns02@ubalt.edu::9f7fc1d6-ab67-473f-ba46-e98f6ce2049b" providerId="AD" clId="Web-{055B50D3-6A93-5F56-8690-DE151DDE81B6}" dt="2021-06-10T20:51:02.007" v="1" actId="1076"/>
      <pc:docMkLst>
        <pc:docMk/>
      </pc:docMkLst>
      <pc:sldChg chg="modSp">
        <pc:chgData name="Harleen Kaur" userId="S::id65ns02@ubalt.edu::9f7fc1d6-ab67-473f-ba46-e98f6ce2049b" providerId="AD" clId="Web-{055B50D3-6A93-5F56-8690-DE151DDE81B6}" dt="2021-06-10T20:51:02.007" v="1" actId="1076"/>
        <pc:sldMkLst>
          <pc:docMk/>
          <pc:sldMk cId="2154313564" sldId="350"/>
        </pc:sldMkLst>
      </pc:sldChg>
    </pc:docChg>
  </pc:docChgLst>
  <pc:docChgLst>
    <pc:chgData name="Weifeng Xu" userId="e7aed605-a3dd-4d5a-a692-a87037af107b" providerId="ADAL" clId="{1D211ED4-7871-4C6B-911C-9AB46F93F33E}"/>
    <pc:docChg chg="undo custSel addSld delSld modSld sldOrd">
      <pc:chgData name="Weifeng Xu" userId="e7aed605-a3dd-4d5a-a692-a87037af107b" providerId="ADAL" clId="{1D211ED4-7871-4C6B-911C-9AB46F93F33E}" dt="2021-03-10T20:26:30.633" v="9194" actId="20577"/>
      <pc:docMkLst>
        <pc:docMk/>
      </pc:docMkLst>
      <pc:sldChg chg="addSp delSp modSp mod modMedia setBg modClrScheme delAnim chgLayout">
        <pc:chgData name="Weifeng Xu" userId="e7aed605-a3dd-4d5a-a692-a87037af107b" providerId="ADAL" clId="{1D211ED4-7871-4C6B-911C-9AB46F93F33E}" dt="2021-03-10T20:24:08.361" v="9104" actId="20577"/>
        <pc:sldMkLst>
          <pc:docMk/>
          <pc:sldMk cId="2783025053" sldId="287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10T20:26:30.633" v="9194" actId="20577"/>
        <pc:sldMkLst>
          <pc:docMk/>
          <pc:sldMk cId="14314346" sldId="288"/>
        </pc:sldMkLst>
      </pc:sldChg>
      <pc:sldChg chg="del">
        <pc:chgData name="Weifeng Xu" userId="e7aed605-a3dd-4d5a-a692-a87037af107b" providerId="ADAL" clId="{1D211ED4-7871-4C6B-911C-9AB46F93F33E}" dt="2021-03-06T01:20:19.423" v="5" actId="47"/>
        <pc:sldMkLst>
          <pc:docMk/>
          <pc:sldMk cId="114776636" sldId="288"/>
        </pc:sldMkLst>
      </pc:sldChg>
      <pc:sldChg chg="addSp delSp modSp new del mod setBg modClrScheme addAnim delAnim setClrOvrMap chgLayout modNotesTx">
        <pc:chgData name="Weifeng Xu" userId="e7aed605-a3dd-4d5a-a692-a87037af107b" providerId="ADAL" clId="{1D211ED4-7871-4C6B-911C-9AB46F93F33E}" dt="2021-03-10T01:01:39.845" v="8216" actId="47"/>
        <pc:sldMkLst>
          <pc:docMk/>
          <pc:sldMk cId="1224567199" sldId="289"/>
        </pc:sldMkLst>
      </pc:sldChg>
      <pc:sldChg chg="addSp delSp modSp new mod modNotesTx">
        <pc:chgData name="Weifeng Xu" userId="e7aed605-a3dd-4d5a-a692-a87037af107b" providerId="ADAL" clId="{1D211ED4-7871-4C6B-911C-9AB46F93F33E}" dt="2021-03-07T01:35:15.615" v="1132" actId="20577"/>
        <pc:sldMkLst>
          <pc:docMk/>
          <pc:sldMk cId="4181509598" sldId="290"/>
        </pc:sldMkLst>
      </pc:sldChg>
      <pc:sldChg chg="addSp delSp modSp new mod ord setBg modClrScheme chgLayout modNotesTx">
        <pc:chgData name="Weifeng Xu" userId="e7aed605-a3dd-4d5a-a692-a87037af107b" providerId="ADAL" clId="{1D211ED4-7871-4C6B-911C-9AB46F93F33E}" dt="2021-03-07T01:35:01.720" v="1128" actId="20577"/>
        <pc:sldMkLst>
          <pc:docMk/>
          <pc:sldMk cId="1631441210" sldId="291"/>
        </pc:sldMkLst>
      </pc:sldChg>
      <pc:sldChg chg="addSp modSp new del mod modNotesTx">
        <pc:chgData name="Weifeng Xu" userId="e7aed605-a3dd-4d5a-a692-a87037af107b" providerId="ADAL" clId="{1D211ED4-7871-4C6B-911C-9AB46F93F33E}" dt="2021-03-10T01:01:41.482" v="8219" actId="47"/>
        <pc:sldMkLst>
          <pc:docMk/>
          <pc:sldMk cId="1995678272" sldId="292"/>
        </pc:sldMkLst>
      </pc:sldChg>
      <pc:sldChg chg="del">
        <pc:chgData name="Weifeng Xu" userId="e7aed605-a3dd-4d5a-a692-a87037af107b" providerId="ADAL" clId="{1D211ED4-7871-4C6B-911C-9AB46F93F33E}" dt="2021-03-06T01:20:18.795" v="0" actId="47"/>
        <pc:sldMkLst>
          <pc:docMk/>
          <pc:sldMk cId="1757879576" sldId="293"/>
        </pc:sldMkLst>
      </pc:sldChg>
      <pc:sldChg chg="addSp delSp modSp new mod modNotesTx">
        <pc:chgData name="Weifeng Xu" userId="e7aed605-a3dd-4d5a-a692-a87037af107b" providerId="ADAL" clId="{1D211ED4-7871-4C6B-911C-9AB46F93F33E}" dt="2021-03-09T21:49:04.089" v="7446" actId="20577"/>
        <pc:sldMkLst>
          <pc:docMk/>
          <pc:sldMk cId="2491873286" sldId="293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3.827" v="8220" actId="47"/>
        <pc:sldMkLst>
          <pc:docMk/>
          <pc:sldMk cId="1202311807" sldId="294"/>
        </pc:sldMkLst>
      </pc:sldChg>
      <pc:sldChg chg="del">
        <pc:chgData name="Weifeng Xu" userId="e7aed605-a3dd-4d5a-a692-a87037af107b" providerId="ADAL" clId="{1D211ED4-7871-4C6B-911C-9AB46F93F33E}" dt="2021-03-06T01:20:19.293" v="1" actId="47"/>
        <pc:sldMkLst>
          <pc:docMk/>
          <pc:sldMk cId="2207446241" sldId="294"/>
        </pc:sldMkLst>
      </pc:sldChg>
      <pc:sldChg chg="addSp delSp modSp new mod setBg addAnim delAnim modNotesTx">
        <pc:chgData name="Weifeng Xu" userId="e7aed605-a3dd-4d5a-a692-a87037af107b" providerId="ADAL" clId="{1D211ED4-7871-4C6B-911C-9AB46F93F33E}" dt="2021-03-08T15:55:36.041" v="5405" actId="114"/>
        <pc:sldMkLst>
          <pc:docMk/>
          <pc:sldMk cId="3897550038" sldId="295"/>
        </pc:sldMkLst>
      </pc:sldChg>
      <pc:sldChg chg="addSp modSp new mod">
        <pc:chgData name="Weifeng Xu" userId="e7aed605-a3dd-4d5a-a692-a87037af107b" providerId="ADAL" clId="{1D211ED4-7871-4C6B-911C-9AB46F93F33E}" dt="2021-03-06T20:35:27.520" v="889"/>
        <pc:sldMkLst>
          <pc:docMk/>
          <pc:sldMk cId="1581980590" sldId="296"/>
        </pc:sldMkLst>
      </pc:sldChg>
      <pc:sldChg chg="del">
        <pc:chgData name="Weifeng Xu" userId="e7aed605-a3dd-4d5a-a692-a87037af107b" providerId="ADAL" clId="{1D211ED4-7871-4C6B-911C-9AB46F93F33E}" dt="2021-03-06T01:20:19.347" v="2" actId="47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6T22:30:05.449" v="1096" actId="20577"/>
        <pc:sldMkLst>
          <pc:docMk/>
          <pc:sldMk cId="2512595629" sldId="297"/>
        </pc:sldMkLst>
      </pc:sldChg>
      <pc:sldChg chg="del">
        <pc:chgData name="Weifeng Xu" userId="e7aed605-a3dd-4d5a-a692-a87037af107b" providerId="ADAL" clId="{1D211ED4-7871-4C6B-911C-9AB46F93F33E}" dt="2021-03-06T01:20:19.361" v="3" actId="47"/>
        <pc:sldMkLst>
          <pc:docMk/>
          <pc:sldMk cId="1105583169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04:18:26.621" v="1882" actId="20577"/>
        <pc:sldMkLst>
          <pc:docMk/>
          <pc:sldMk cId="2170298086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26:33.325" v="5615" actId="20577"/>
        <pc:sldMkLst>
          <pc:docMk/>
          <pc:sldMk cId="3103008263" sldId="299"/>
        </pc:sldMkLst>
      </pc:sldChg>
      <pc:sldChg chg="del">
        <pc:chgData name="Weifeng Xu" userId="e7aed605-a3dd-4d5a-a692-a87037af107b" providerId="ADAL" clId="{1D211ED4-7871-4C6B-911C-9AB46F93F33E}" dt="2021-03-06T01:20:19.395" v="4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1D211ED4-7871-4C6B-911C-9AB46F93F33E}" dt="2021-03-06T01:20:19.458" v="6" actId="47"/>
        <pc:sldMkLst>
          <pc:docMk/>
          <pc:sldMk cId="877061006" sldId="300"/>
        </pc:sldMkLst>
      </pc:sldChg>
      <pc:sldChg chg="addSp delSp modSp add mod modClrScheme chgLayout">
        <pc:chgData name="Weifeng Xu" userId="e7aed605-a3dd-4d5a-a692-a87037af107b" providerId="ADAL" clId="{1D211ED4-7871-4C6B-911C-9AB46F93F33E}" dt="2021-03-07T20:27:23.693" v="3497" actId="14100"/>
        <pc:sldMkLst>
          <pc:docMk/>
          <pc:sldMk cId="3296257568" sldId="300"/>
        </pc:sldMkLst>
      </pc:sldChg>
      <pc:sldChg chg="addSp delSp modSp new mod modNotesTx">
        <pc:chgData name="Weifeng Xu" userId="e7aed605-a3dd-4d5a-a692-a87037af107b" providerId="ADAL" clId="{1D211ED4-7871-4C6B-911C-9AB46F93F33E}" dt="2021-03-07T15:19:48.971" v="2456" actId="27636"/>
        <pc:sldMkLst>
          <pc:docMk/>
          <pc:sldMk cId="486987822" sldId="301"/>
        </pc:sldMkLst>
      </pc:sldChg>
      <pc:sldChg chg="del">
        <pc:chgData name="Weifeng Xu" userId="e7aed605-a3dd-4d5a-a692-a87037af107b" providerId="ADAL" clId="{1D211ED4-7871-4C6B-911C-9AB46F93F33E}" dt="2021-03-06T01:20:19.495" v="7" actId="47"/>
        <pc:sldMkLst>
          <pc:docMk/>
          <pc:sldMk cId="2343196982" sldId="301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8T04:00:22.161" v="5116" actId="1076"/>
        <pc:sldMkLst>
          <pc:docMk/>
          <pc:sldMk cId="17733392" sldId="302"/>
        </pc:sldMkLst>
      </pc:sldChg>
      <pc:sldChg chg="del">
        <pc:chgData name="Weifeng Xu" userId="e7aed605-a3dd-4d5a-a692-a87037af107b" providerId="ADAL" clId="{1D211ED4-7871-4C6B-911C-9AB46F93F33E}" dt="2021-03-06T01:20:20.779" v="16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1D211ED4-7871-4C6B-911C-9AB46F93F33E}" dt="2021-03-06T01:20:19.520" v="8" actId="47"/>
        <pc:sldMkLst>
          <pc:docMk/>
          <pc:sldMk cId="3476121000" sldId="303"/>
        </pc:sldMkLst>
      </pc:sldChg>
      <pc:sldChg chg="addSp delSp modSp new mod ord modClrScheme chgLayout modNotesTx">
        <pc:chgData name="Weifeng Xu" userId="e7aed605-a3dd-4d5a-a692-a87037af107b" providerId="ADAL" clId="{1D211ED4-7871-4C6B-911C-9AB46F93F33E}" dt="2021-03-10T15:40:34.116" v="8643" actId="12"/>
        <pc:sldMkLst>
          <pc:docMk/>
          <pc:sldMk cId="4287411718" sldId="303"/>
        </pc:sldMkLst>
      </pc:sldChg>
      <pc:sldChg chg="addSp modSp new mod modNotesTx">
        <pc:chgData name="Weifeng Xu" userId="e7aed605-a3dd-4d5a-a692-a87037af107b" providerId="ADAL" clId="{1D211ED4-7871-4C6B-911C-9AB46F93F33E}" dt="2021-03-07T13:31:04.799" v="2300" actId="114"/>
        <pc:sldMkLst>
          <pc:docMk/>
          <pc:sldMk cId="1157364614" sldId="304"/>
        </pc:sldMkLst>
      </pc:sldChg>
      <pc:sldChg chg="addSp delSp modSp new mod setBg">
        <pc:chgData name="Weifeng Xu" userId="e7aed605-a3dd-4d5a-a692-a87037af107b" providerId="ADAL" clId="{1D211ED4-7871-4C6B-911C-9AB46F93F33E}" dt="2021-03-07T14:16:07.681" v="2304" actId="26606"/>
        <pc:sldMkLst>
          <pc:docMk/>
          <pc:sldMk cId="6862049" sldId="305"/>
        </pc:sldMkLst>
      </pc:sldChg>
      <pc:sldChg chg="del">
        <pc:chgData name="Weifeng Xu" userId="e7aed605-a3dd-4d5a-a692-a87037af107b" providerId="ADAL" clId="{1D211ED4-7871-4C6B-911C-9AB46F93F33E}" dt="2021-03-06T01:20:19.563" v="9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1D211ED4-7871-4C6B-911C-9AB46F93F33E}" dt="2021-03-06T01:20:19.616" v="10" actId="47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1D211ED4-7871-4C6B-911C-9AB46F93F33E}" dt="2021-03-07T14:43:44.193" v="2346"/>
        <pc:sldMkLst>
          <pc:docMk/>
          <pc:sldMk cId="2691207312" sldId="306"/>
        </pc:sldMkLst>
      </pc:sldChg>
      <pc:sldChg chg="addSp modSp new mod modNotesTx">
        <pc:chgData name="Weifeng Xu" userId="e7aed605-a3dd-4d5a-a692-a87037af107b" providerId="ADAL" clId="{1D211ED4-7871-4C6B-911C-9AB46F93F33E}" dt="2021-03-07T15:10:18.370" v="2373" actId="20577"/>
        <pc:sldMkLst>
          <pc:docMk/>
          <pc:sldMk cId="607580206" sldId="307"/>
        </pc:sldMkLst>
      </pc:sldChg>
      <pc:sldChg chg="del">
        <pc:chgData name="Weifeng Xu" userId="e7aed605-a3dd-4d5a-a692-a87037af107b" providerId="ADAL" clId="{1D211ED4-7871-4C6B-911C-9AB46F93F33E}" dt="2021-03-06T01:20:20.751" v="15" actId="47"/>
        <pc:sldMkLst>
          <pc:docMk/>
          <pc:sldMk cId="3237227748" sldId="307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5:35:19.848" v="8642" actId="20577"/>
        <pc:sldMkLst>
          <pc:docMk/>
          <pc:sldMk cId="831848042" sldId="308"/>
        </pc:sldMkLst>
      </pc:sldChg>
      <pc:sldChg chg="del">
        <pc:chgData name="Weifeng Xu" userId="e7aed605-a3dd-4d5a-a692-a87037af107b" providerId="ADAL" clId="{1D211ED4-7871-4C6B-911C-9AB46F93F33E}" dt="2021-03-06T01:20:20.813" v="17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1D211ED4-7871-4C6B-911C-9AB46F93F33E}" dt="2021-03-06T01:20:20.917" v="20" actId="47"/>
        <pc:sldMkLst>
          <pc:docMk/>
          <pc:sldMk cId="181172030" sldId="309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6:28.420" v="5098" actId="6549"/>
        <pc:sldMkLst>
          <pc:docMk/>
          <pc:sldMk cId="3512999740" sldId="309"/>
        </pc:sldMkLst>
      </pc:sldChg>
      <pc:sldChg chg="addSp delSp modSp new mod setBg modClrScheme delDesignElem chgLayout">
        <pc:chgData name="Weifeng Xu" userId="e7aed605-a3dd-4d5a-a692-a87037af107b" providerId="ADAL" clId="{1D211ED4-7871-4C6B-911C-9AB46F93F33E}" dt="2021-03-08T02:28:00.332" v="4327" actId="114"/>
        <pc:sldMkLst>
          <pc:docMk/>
          <pc:sldMk cId="1204735513" sldId="310"/>
        </pc:sldMkLst>
      </pc:sldChg>
      <pc:sldChg chg="del">
        <pc:chgData name="Weifeng Xu" userId="e7aed605-a3dd-4d5a-a692-a87037af107b" providerId="ADAL" clId="{1D211ED4-7871-4C6B-911C-9AB46F93F33E}" dt="2021-03-06T01:20:20.844" v="18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1D211ED4-7871-4C6B-911C-9AB46F93F33E}" dt="2021-03-06T01:20:20.883" v="19" actId="47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26.329" v="3414" actId="20577"/>
        <pc:sldMkLst>
          <pc:docMk/>
          <pc:sldMk cId="2298399067" sldId="311"/>
        </pc:sldMkLst>
      </pc:sldChg>
      <pc:sldChg chg="del">
        <pc:chgData name="Weifeng Xu" userId="e7aed605-a3dd-4d5a-a692-a87037af107b" providerId="ADAL" clId="{1D211ED4-7871-4C6B-911C-9AB46F93F33E}" dt="2021-03-06T01:20:19.622" v="11" actId="47"/>
        <pc:sldMkLst>
          <pc:docMk/>
          <pc:sldMk cId="591621681" sldId="31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03.495" v="3403" actId="6549"/>
        <pc:sldMkLst>
          <pc:docMk/>
          <pc:sldMk cId="3999418733" sldId="312"/>
        </pc:sldMkLst>
      </pc:sldChg>
      <pc:sldChg chg="del">
        <pc:chgData name="Weifeng Xu" userId="e7aed605-a3dd-4d5a-a692-a87037af107b" providerId="ADAL" clId="{1D211ED4-7871-4C6B-911C-9AB46F93F33E}" dt="2021-03-06T01:20:19.678" v="12" actId="47"/>
        <pc:sldMkLst>
          <pc:docMk/>
          <pc:sldMk cId="214490323" sldId="313"/>
        </pc:sldMkLst>
      </pc:sldChg>
      <pc:sldChg chg="delSp modSp add mod">
        <pc:chgData name="Weifeng Xu" userId="e7aed605-a3dd-4d5a-a692-a87037af107b" providerId="ADAL" clId="{1D211ED4-7871-4C6B-911C-9AB46F93F33E}" dt="2021-03-07T16:19:49.930" v="3356" actId="1076"/>
        <pc:sldMkLst>
          <pc:docMk/>
          <pc:sldMk cId="333344480" sldId="313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7:31.275" v="5108" actId="6549"/>
        <pc:sldMkLst>
          <pc:docMk/>
          <pc:sldMk cId="4206602367" sldId="314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8T02:51:59.418" v="4689" actId="20577"/>
        <pc:sldMkLst>
          <pc:docMk/>
          <pc:sldMk cId="2755040819" sldId="315"/>
        </pc:sldMkLst>
      </pc:sldChg>
      <pc:sldChg chg="addSp modSp new mod modNotesTx">
        <pc:chgData name="Weifeng Xu" userId="e7aed605-a3dd-4d5a-a692-a87037af107b" providerId="ADAL" clId="{1D211ED4-7871-4C6B-911C-9AB46F93F33E}" dt="2021-03-08T00:47:51.785" v="3894" actId="1076"/>
        <pc:sldMkLst>
          <pc:docMk/>
          <pc:sldMk cId="3138603609" sldId="316"/>
        </pc:sldMkLst>
      </pc:sldChg>
      <pc:sldChg chg="new del">
        <pc:chgData name="Weifeng Xu" userId="e7aed605-a3dd-4d5a-a692-a87037af107b" providerId="ADAL" clId="{1D211ED4-7871-4C6B-911C-9AB46F93F33E}" dt="2021-03-10T01:01:40.066" v="8217" actId="47"/>
        <pc:sldMkLst>
          <pc:docMk/>
          <pc:sldMk cId="2133207279" sldId="317"/>
        </pc:sldMkLst>
      </pc:sldChg>
      <pc:sldChg chg="new del">
        <pc:chgData name="Weifeng Xu" userId="e7aed605-a3dd-4d5a-a692-a87037af107b" providerId="ADAL" clId="{1D211ED4-7871-4C6B-911C-9AB46F93F33E}" dt="2021-03-10T01:01:40.795" v="8218" actId="47"/>
        <pc:sldMkLst>
          <pc:docMk/>
          <pc:sldMk cId="3120373017" sldId="318"/>
        </pc:sldMkLst>
      </pc:sldChg>
      <pc:sldChg chg="del">
        <pc:chgData name="Weifeng Xu" userId="e7aed605-a3dd-4d5a-a692-a87037af107b" providerId="ADAL" clId="{1D211ED4-7871-4C6B-911C-9AB46F93F33E}" dt="2021-03-06T01:20:20.225" v="13" actId="47"/>
        <pc:sldMkLst>
          <pc:docMk/>
          <pc:sldMk cId="3337387503" sldId="318"/>
        </pc:sldMkLst>
      </pc:sldChg>
      <pc:sldChg chg="addSp modSp new mod ord modClrScheme chgLayout">
        <pc:chgData name="Weifeng Xu" userId="e7aed605-a3dd-4d5a-a692-a87037af107b" providerId="ADAL" clId="{1D211ED4-7871-4C6B-911C-9AB46F93F33E}" dt="2021-03-08T02:42:40.524" v="4429" actId="114"/>
        <pc:sldMkLst>
          <pc:docMk/>
          <pc:sldMk cId="245120813" sldId="319"/>
        </pc:sldMkLst>
      </pc:sldChg>
      <pc:sldChg chg="del">
        <pc:chgData name="Weifeng Xu" userId="e7aed605-a3dd-4d5a-a692-a87037af107b" providerId="ADAL" clId="{1D211ED4-7871-4C6B-911C-9AB46F93F33E}" dt="2021-03-06T01:20:20.716" v="14" actId="47"/>
        <pc:sldMkLst>
          <pc:docMk/>
          <pc:sldMk cId="2446382234" sldId="319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3:35:14.018" v="8229"/>
        <pc:sldMkLst>
          <pc:docMk/>
          <pc:sldMk cId="216812867" sldId="320"/>
        </pc:sldMkLst>
      </pc:sldChg>
      <pc:sldChg chg="del">
        <pc:chgData name="Weifeng Xu" userId="e7aed605-a3dd-4d5a-a692-a87037af107b" providerId="ADAL" clId="{1D211ED4-7871-4C6B-911C-9AB46F93F33E}" dt="2021-03-06T01:20:20.946" v="21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1D211ED4-7871-4C6B-911C-9AB46F93F33E}" dt="2021-03-06T01:20:20.979" v="22" actId="47"/>
        <pc:sldMkLst>
          <pc:docMk/>
          <pc:sldMk cId="926804527" sldId="321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16:29:18.473" v="5604"/>
        <pc:sldMkLst>
          <pc:docMk/>
          <pc:sldMk cId="2478509682" sldId="321"/>
        </pc:sldMkLst>
      </pc:sldChg>
      <pc:sldChg chg="addSp delSp modSp new mod modNotesTx">
        <pc:chgData name="Weifeng Xu" userId="e7aed605-a3dd-4d5a-a692-a87037af107b" providerId="ADAL" clId="{1D211ED4-7871-4C6B-911C-9AB46F93F33E}" dt="2021-03-08T13:23:56.144" v="5304" actId="20577"/>
        <pc:sldMkLst>
          <pc:docMk/>
          <pc:sldMk cId="2765856730" sldId="322"/>
        </pc:sldMkLst>
      </pc:sldChg>
      <pc:sldChg chg="del">
        <pc:chgData name="Weifeng Xu" userId="e7aed605-a3dd-4d5a-a692-a87037af107b" providerId="ADAL" clId="{1D211ED4-7871-4C6B-911C-9AB46F93F33E}" dt="2021-03-06T01:20:23.414" v="23" actId="47"/>
        <pc:sldMkLst>
          <pc:docMk/>
          <pc:sldMk cId="3506800452" sldId="32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8T13:24:15.756" v="5315" actId="14100"/>
        <pc:sldMkLst>
          <pc:docMk/>
          <pc:sldMk cId="3181738727" sldId="323"/>
        </pc:sldMkLst>
      </pc:sldChg>
      <pc:sldChg chg="addSp modSp new mod modNotesTx">
        <pc:chgData name="Weifeng Xu" userId="e7aed605-a3dd-4d5a-a692-a87037af107b" providerId="ADAL" clId="{1D211ED4-7871-4C6B-911C-9AB46F93F33E}" dt="2021-03-08T15:38:17.427" v="5391" actId="207"/>
        <pc:sldMkLst>
          <pc:docMk/>
          <pc:sldMk cId="3279891350" sldId="324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3:21:25.347" v="6646"/>
        <pc:sldMkLst>
          <pc:docMk/>
          <pc:sldMk cId="621502992" sldId="325"/>
        </pc:sldMkLst>
      </pc:sldChg>
      <pc:sldChg chg="addSp delSp modSp new mod chgLayout modNotesTx">
        <pc:chgData name="Weifeng Xu" userId="e7aed605-a3dd-4d5a-a692-a87037af107b" providerId="ADAL" clId="{1D211ED4-7871-4C6B-911C-9AB46F93F33E}" dt="2021-03-09T02:28:36.607" v="6287" actId="207"/>
        <pc:sldMkLst>
          <pc:docMk/>
          <pc:sldMk cId="4146349911" sldId="326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46:31.510" v="5828" actId="1440"/>
        <pc:sldMkLst>
          <pc:docMk/>
          <pc:sldMk cId="1182446801" sldId="327"/>
        </pc:sldMkLst>
      </pc:sldChg>
      <pc:sldChg chg="addSp modSp new mod modNotesTx">
        <pc:chgData name="Weifeng Xu" userId="e7aed605-a3dd-4d5a-a692-a87037af107b" providerId="ADAL" clId="{1D211ED4-7871-4C6B-911C-9AB46F93F33E}" dt="2021-03-09T01:48:19.397" v="6111"/>
        <pc:sldMkLst>
          <pc:docMk/>
          <pc:sldMk cId="6641942" sldId="328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4.553" v="8221" actId="47"/>
        <pc:sldMkLst>
          <pc:docMk/>
          <pc:sldMk cId="1095608556" sldId="329"/>
        </pc:sldMkLst>
      </pc:sldChg>
      <pc:sldChg chg="addSp modSp new mod modNotesTx">
        <pc:chgData name="Weifeng Xu" userId="e7aed605-a3dd-4d5a-a692-a87037af107b" providerId="ADAL" clId="{1D211ED4-7871-4C6B-911C-9AB46F93F33E}" dt="2021-03-09T03:14:21.193" v="6643" actId="20577"/>
        <pc:sldMkLst>
          <pc:docMk/>
          <pc:sldMk cId="1423886505" sldId="330"/>
        </pc:sldMkLst>
      </pc:sldChg>
      <pc:sldChg chg="addSp delSp modSp new mod">
        <pc:chgData name="Weifeng Xu" userId="e7aed605-a3dd-4d5a-a692-a87037af107b" providerId="ADAL" clId="{1D211ED4-7871-4C6B-911C-9AB46F93F33E}" dt="2021-03-09T19:39:23.715" v="6749" actId="1076"/>
        <pc:sldMkLst>
          <pc:docMk/>
          <pc:sldMk cId="1359861115" sldId="331"/>
        </pc:sldMkLst>
      </pc:sldChg>
      <pc:sldChg chg="addSp modSp new mod">
        <pc:chgData name="Weifeng Xu" userId="e7aed605-a3dd-4d5a-a692-a87037af107b" providerId="ADAL" clId="{1D211ED4-7871-4C6B-911C-9AB46F93F33E}" dt="2021-03-09T03:03:39.937" v="6599" actId="1076"/>
        <pc:sldMkLst>
          <pc:docMk/>
          <pc:sldMk cId="2695440132" sldId="332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9T23:59:28.023" v="7742" actId="20577"/>
        <pc:sldMkLst>
          <pc:docMk/>
          <pc:sldMk cId="975112631" sldId="333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9T21:24:16.599" v="7367" actId="207"/>
        <pc:sldMkLst>
          <pc:docMk/>
          <pc:sldMk cId="4233517825" sldId="334"/>
        </pc:sldMkLst>
      </pc:sldChg>
      <pc:sldChg chg="addSp delSp modSp new mod ord setBg modClrScheme chgLayout">
        <pc:chgData name="Weifeng Xu" userId="e7aed605-a3dd-4d5a-a692-a87037af107b" providerId="ADAL" clId="{1D211ED4-7871-4C6B-911C-9AB46F93F33E}" dt="2021-03-09T21:06:23.952" v="7221" actId="26606"/>
        <pc:sldMkLst>
          <pc:docMk/>
          <pc:sldMk cId="2518184045" sldId="335"/>
        </pc:sldMkLst>
      </pc:sldChg>
      <pc:sldChg chg="addSp delSp modSp add mod setBg modClrScheme chgLayout">
        <pc:chgData name="Weifeng Xu" userId="e7aed605-a3dd-4d5a-a692-a87037af107b" providerId="ADAL" clId="{1D211ED4-7871-4C6B-911C-9AB46F93F33E}" dt="2021-03-09T21:05:25.837" v="7215" actId="26606"/>
        <pc:sldMkLst>
          <pc:docMk/>
          <pc:sldMk cId="2232415064" sldId="336"/>
        </pc:sldMkLst>
      </pc:sldChg>
      <pc:sldChg chg="new del">
        <pc:chgData name="Weifeng Xu" userId="e7aed605-a3dd-4d5a-a692-a87037af107b" providerId="ADAL" clId="{1D211ED4-7871-4C6B-911C-9AB46F93F33E}" dt="2021-03-09T21:00:42.925" v="7183" actId="680"/>
        <pc:sldMkLst>
          <pc:docMk/>
          <pc:sldMk cId="4068448188" sldId="336"/>
        </pc:sldMkLst>
      </pc:sldChg>
      <pc:sldChg chg="addSp delSp modSp new del mod modClrScheme chgLayout modNotesTx">
        <pc:chgData name="Weifeng Xu" userId="e7aed605-a3dd-4d5a-a692-a87037af107b" providerId="ADAL" clId="{1D211ED4-7871-4C6B-911C-9AB46F93F33E}" dt="2021-03-09T21:50:03.533" v="7447" actId="47"/>
        <pc:sldMkLst>
          <pc:docMk/>
          <pc:sldMk cId="439863728" sldId="33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23:36:17" v="7702" actId="20577"/>
        <pc:sldMkLst>
          <pc:docMk/>
          <pc:sldMk cId="681715052" sldId="337"/>
        </pc:sldMkLst>
      </pc:sldChg>
      <pc:sldChg chg="addSp delSp modSp new mod setBg modNotesTx">
        <pc:chgData name="Weifeng Xu" userId="e7aed605-a3dd-4d5a-a692-a87037af107b" providerId="ADAL" clId="{1D211ED4-7871-4C6B-911C-9AB46F93F33E}" dt="2021-03-10T00:39:00.666" v="8018" actId="6549"/>
        <pc:sldMkLst>
          <pc:docMk/>
          <pc:sldMk cId="1335676447" sldId="338"/>
        </pc:sldMkLst>
      </pc:sldChg>
      <pc:sldChg chg="addSp modSp new mod modNotesTx">
        <pc:chgData name="Weifeng Xu" userId="e7aed605-a3dd-4d5a-a692-a87037af107b" providerId="ADAL" clId="{1D211ED4-7871-4C6B-911C-9AB46F93F33E}" dt="2021-03-09T23:39:06.541" v="7711" actId="1076"/>
        <pc:sldMkLst>
          <pc:docMk/>
          <pc:sldMk cId="2586333343" sldId="339"/>
        </pc:sldMkLst>
      </pc:sldChg>
      <pc:sldChg chg="addSp delSp new mod modClrScheme chgLayout">
        <pc:chgData name="Weifeng Xu" userId="e7aed605-a3dd-4d5a-a692-a87037af107b" providerId="ADAL" clId="{1D211ED4-7871-4C6B-911C-9AB46F93F33E}" dt="2021-03-09T23:41:08.842" v="7714" actId="22"/>
        <pc:sldMkLst>
          <pc:docMk/>
          <pc:sldMk cId="4252032283" sldId="340"/>
        </pc:sldMkLst>
      </pc:sldChg>
      <pc:sldChg chg="addSp modSp new mod modNotesTx">
        <pc:chgData name="Weifeng Xu" userId="e7aed605-a3dd-4d5a-a692-a87037af107b" providerId="ADAL" clId="{1D211ED4-7871-4C6B-911C-9AB46F93F33E}" dt="2021-03-10T00:46:33.357" v="8152" actId="14100"/>
        <pc:sldMkLst>
          <pc:docMk/>
          <pc:sldMk cId="1448410883" sldId="341"/>
        </pc:sldMkLst>
      </pc:sldChg>
      <pc:sldChg chg="addSp modSp new mod ord modNotesTx">
        <pc:chgData name="Weifeng Xu" userId="e7aed605-a3dd-4d5a-a692-a87037af107b" providerId="ADAL" clId="{1D211ED4-7871-4C6B-911C-9AB46F93F33E}" dt="2021-03-10T00:41:53.260" v="8066" actId="114"/>
        <pc:sldMkLst>
          <pc:docMk/>
          <pc:sldMk cId="748360787" sldId="342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00:54:10.081" v="8201" actId="108"/>
        <pc:sldMkLst>
          <pc:docMk/>
          <pc:sldMk cId="2554020583" sldId="343"/>
        </pc:sldMkLst>
      </pc:sldChg>
      <pc:sldChg chg="addSp modSp new mod">
        <pc:chgData name="Weifeng Xu" userId="e7aed605-a3dd-4d5a-a692-a87037af107b" providerId="ADAL" clId="{1D211ED4-7871-4C6B-911C-9AB46F93F33E}" dt="2021-03-10T00:56:46.512" v="8211" actId="113"/>
        <pc:sldMkLst>
          <pc:docMk/>
          <pc:sldMk cId="2351942537" sldId="344"/>
        </pc:sldMkLst>
      </pc:sldChg>
      <pc:sldChg chg="addSp modSp new mod">
        <pc:chgData name="Weifeng Xu" userId="e7aed605-a3dd-4d5a-a692-a87037af107b" providerId="ADAL" clId="{1D211ED4-7871-4C6B-911C-9AB46F93F33E}" dt="2021-03-10T00:58:29.059" v="8215" actId="1076"/>
        <pc:sldMkLst>
          <pc:docMk/>
          <pc:sldMk cId="2961832148" sldId="345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10T15:45:26.930" v="8701" actId="20577"/>
        <pc:sldMkLst>
          <pc:docMk/>
          <pc:sldMk cId="1408481161" sldId="346"/>
        </pc:sldMkLst>
      </pc:sldChg>
      <pc:sldChg chg="addSp modSp new mod modNotesTx">
        <pc:chgData name="Weifeng Xu" userId="e7aed605-a3dd-4d5a-a692-a87037af107b" providerId="ADAL" clId="{1D211ED4-7871-4C6B-911C-9AB46F93F33E}" dt="2021-03-10T15:50:41.596" v="8711" actId="14100"/>
        <pc:sldMkLst>
          <pc:docMk/>
          <pc:sldMk cId="625091532" sldId="347"/>
        </pc:sldMkLst>
      </pc:sldChg>
      <pc:sldChg chg="addSp delSp modSp new mod setBg modNotesTx">
        <pc:chgData name="Weifeng Xu" userId="e7aed605-a3dd-4d5a-a692-a87037af107b" providerId="ADAL" clId="{1D211ED4-7871-4C6B-911C-9AB46F93F33E}" dt="2021-03-10T16:23:56.884" v="8849" actId="14100"/>
        <pc:sldMkLst>
          <pc:docMk/>
          <pc:sldMk cId="2546093945" sldId="348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20:08:42.029" v="9050" actId="1076"/>
        <pc:sldMkLst>
          <pc:docMk/>
          <pc:sldMk cId="1515568412" sldId="349"/>
        </pc:sldMkLst>
      </pc:sldChg>
      <pc:sldChg chg="addSp delSp modSp new mod modNotesTx">
        <pc:chgData name="Weifeng Xu" userId="e7aed605-a3dd-4d5a-a692-a87037af107b" providerId="ADAL" clId="{1D211ED4-7871-4C6B-911C-9AB46F93F33E}" dt="2021-03-10T20:07:53.846" v="9036" actId="1076"/>
        <pc:sldMkLst>
          <pc:docMk/>
          <pc:sldMk cId="2154313564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Events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35998D8-3929-4255-B4ED-DBB004D6E2E0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FB7F6183-2BC8-4F67-A150-B25A9898CF30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3E69831C-F4CD-4198-92A5-326147A2D0E3}" type="pres">
      <dgm:prSet presAssocID="{0CF5F1EB-AA72-4A49-ABF2-D5C852332B8C}" presName="bgRect" presStyleLbl="bgAccFollowNode1" presStyleIdx="0" presStyleCnt="6"/>
      <dgm:spPr/>
    </dgm:pt>
    <dgm:pt modelId="{2E899B8A-E908-443A-9B46-2E1CFC7DFE66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F002A9A-EEB1-4C92-AEC6-09502B21D728}" type="pres">
      <dgm:prSet presAssocID="{0CF5F1EB-AA72-4A49-ABF2-D5C852332B8C}" presName="bottomLine" presStyleLbl="alignNode1" presStyleIdx="1" presStyleCnt="12">
        <dgm:presLayoutVars/>
      </dgm:prSet>
      <dgm:spPr/>
    </dgm:pt>
    <dgm:pt modelId="{3227E8CB-5786-4E5F-866C-822065AB7948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97475DCF-DC53-47E9-A587-1E7D4E5A1287}" type="pres">
      <dgm:prSet presAssocID="{C15016C7-3C6F-41FC-AF04-B6DDA684BC0E}" presName="sibTrans" presStyleCnt="0"/>
      <dgm:spPr/>
    </dgm:pt>
    <dgm:pt modelId="{8BAD9311-10D5-4F05-BE0B-2AFA445BE70C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A4FF479B-E703-4215-8A3A-BA0BE972AF32}" type="pres">
      <dgm:prSet presAssocID="{54BDF9F0-4ED2-4531-BDCA-BAE0B2969221}" presName="bgRect" presStyleLbl="bgAccFollowNode1" presStyleIdx="1" presStyleCnt="6"/>
      <dgm:spPr/>
    </dgm:pt>
    <dgm:pt modelId="{364AB294-6E3A-4E00-8BAA-F7DF6681DEE4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4C3F6BA-55E1-48F1-96B2-E9BC762045A9}" type="pres">
      <dgm:prSet presAssocID="{54BDF9F0-4ED2-4531-BDCA-BAE0B2969221}" presName="bottomLine" presStyleLbl="alignNode1" presStyleIdx="3" presStyleCnt="12">
        <dgm:presLayoutVars/>
      </dgm:prSet>
      <dgm:spPr/>
    </dgm:pt>
    <dgm:pt modelId="{1616334D-ECEB-4706-9490-69F8FBA8E86A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7830B8A8-77BA-4CE0-ABBB-41C69A486579}" type="pres">
      <dgm:prSet presAssocID="{EE051F73-5A0F-4A48-ACAE-854171AD2A15}" presName="sibTrans" presStyleCnt="0"/>
      <dgm:spPr/>
    </dgm:pt>
    <dgm:pt modelId="{74672D67-72E5-4C70-9147-9EFBF5CA92DF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C38405C6-77A5-4241-87BE-304E3A98E96E}" type="pres">
      <dgm:prSet presAssocID="{064AE637-1019-4E31-87F3-A49AE7B787FD}" presName="bgRect" presStyleLbl="bgAccFollowNode1" presStyleIdx="2" presStyleCnt="6"/>
      <dgm:spPr/>
    </dgm:pt>
    <dgm:pt modelId="{CFF6140E-593A-4964-9B87-C56E028792DC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3C1EB0B-950A-483F-9A98-F3F64AF4A9C0}" type="pres">
      <dgm:prSet presAssocID="{064AE637-1019-4E31-87F3-A49AE7B787FD}" presName="bottomLine" presStyleLbl="alignNode1" presStyleIdx="5" presStyleCnt="12">
        <dgm:presLayoutVars/>
      </dgm:prSet>
      <dgm:spPr/>
    </dgm:pt>
    <dgm:pt modelId="{4C6873EB-BE87-4C96-BBD1-02DCBD7837F8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D4263F0B-E6A8-40E1-98ED-D5269F75A246}" type="pres">
      <dgm:prSet presAssocID="{5AAE451C-19D9-4722-BB47-B53E27D29282}" presName="sibTrans" presStyleCnt="0"/>
      <dgm:spPr/>
    </dgm:pt>
    <dgm:pt modelId="{A3230987-CD9A-4B68-96FF-02A579C173EF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47552274-6BB5-441A-B3EA-F29E3E9778DE}" type="pres">
      <dgm:prSet presAssocID="{068E223A-5DE6-4CA2-914B-768072805591}" presName="bgRect" presStyleLbl="bgAccFollowNode1" presStyleIdx="3" presStyleCnt="6"/>
      <dgm:spPr/>
    </dgm:pt>
    <dgm:pt modelId="{2A9D58A5-1789-4309-B788-5962CB52FB23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26C6CF0-3425-49D8-8386-F43C116CD483}" type="pres">
      <dgm:prSet presAssocID="{068E223A-5DE6-4CA2-914B-768072805591}" presName="bottomLine" presStyleLbl="alignNode1" presStyleIdx="7" presStyleCnt="12">
        <dgm:presLayoutVars/>
      </dgm:prSet>
      <dgm:spPr/>
    </dgm:pt>
    <dgm:pt modelId="{5674B243-B816-4677-A6FD-B7413B37BFAA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1D71F88D-CEB7-4861-85CE-0E4652F6BAE2}" type="pres">
      <dgm:prSet presAssocID="{6FBE0BCE-657F-4C87-BC17-2F785F710103}" presName="sibTrans" presStyleCnt="0"/>
      <dgm:spPr/>
    </dgm:pt>
    <dgm:pt modelId="{AA39F5F5-C1FE-4BE9-AFCA-7AF1A23A87C1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9539E2E2-2434-4F92-A635-68EDA5054EE0}" type="pres">
      <dgm:prSet presAssocID="{4C082661-3B04-45EC-B0FA-DB593E23634B}" presName="bgRect" presStyleLbl="bgAccFollowNode1" presStyleIdx="4" presStyleCnt="6"/>
      <dgm:spPr/>
    </dgm:pt>
    <dgm:pt modelId="{DFB30180-4B9B-4539-9E3C-70B88786F796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E20BDEB-2F59-4C84-897C-11FEED3F084A}" type="pres">
      <dgm:prSet presAssocID="{4C082661-3B04-45EC-B0FA-DB593E23634B}" presName="bottomLine" presStyleLbl="alignNode1" presStyleIdx="9" presStyleCnt="12">
        <dgm:presLayoutVars/>
      </dgm:prSet>
      <dgm:spPr/>
    </dgm:pt>
    <dgm:pt modelId="{958BDDD1-A130-48FA-B211-4D78AFA805E9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E9EECCE8-881F-4B92-BB68-44E4D9DD8E05}" type="pres">
      <dgm:prSet presAssocID="{196064E0-EFBD-4E4D-8F52-D17400471747}" presName="sibTrans" presStyleCnt="0"/>
      <dgm:spPr/>
    </dgm:pt>
    <dgm:pt modelId="{BE0D33A9-CE62-4814-9B23-094EAB40B520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C3C9E6E8-E370-477C-B14B-2CB25DF07CB9}" type="pres">
      <dgm:prSet presAssocID="{5D015B82-3538-45EA-B2AD-BE1C656C65A7}" presName="bgRect" presStyleLbl="bgAccFollowNode1" presStyleIdx="5" presStyleCnt="6"/>
      <dgm:spPr/>
    </dgm:pt>
    <dgm:pt modelId="{96A320C2-6754-46D3-8F27-3050DA25F381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D7029E-B764-48D7-A6CF-A9664BFC0D52}" type="pres">
      <dgm:prSet presAssocID="{5D015B82-3538-45EA-B2AD-BE1C656C65A7}" presName="bottomLine" presStyleLbl="alignNode1" presStyleIdx="11" presStyleCnt="12">
        <dgm:presLayoutVars/>
      </dgm:prSet>
      <dgm:spPr/>
    </dgm:pt>
    <dgm:pt modelId="{6CF95A0C-24A7-4C71-B807-083E7295DFEA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C469D13-28FB-4C4B-945E-BB745D46352C}" type="presOf" srcId="{064AE637-1019-4E31-87F3-A49AE7B787FD}" destId="{C38405C6-77A5-4241-87BE-304E3A98E96E}" srcOrd="0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79BF511F-3CBF-4588-BDA4-031E1712245D}" type="presOf" srcId="{5D015B82-3538-45EA-B2AD-BE1C656C65A7}" destId="{6CF95A0C-24A7-4C71-B807-083E7295DFEA}" srcOrd="1" destOrd="0" presId="urn:microsoft.com/office/officeart/2016/7/layout/BasicLinearProcessNumbered"/>
    <dgm:cxn modelId="{E4BE1D30-C471-4A62-BECC-B1DED44A5873}" type="presOf" srcId="{5AAE451C-19D9-4722-BB47-B53E27D29282}" destId="{CFF6140E-593A-4964-9B87-C56E028792DC}" srcOrd="0" destOrd="0" presId="urn:microsoft.com/office/officeart/2016/7/layout/BasicLinearProcessNumbered"/>
    <dgm:cxn modelId="{91BBAA32-065B-4A39-8971-F8526733238E}" type="presOf" srcId="{5D015B82-3538-45EA-B2AD-BE1C656C65A7}" destId="{C3C9E6E8-E370-477C-B14B-2CB25DF07CB9}" srcOrd="0" destOrd="0" presId="urn:microsoft.com/office/officeart/2016/7/layout/BasicLinearProcessNumbered"/>
    <dgm:cxn modelId="{F905EE5B-1B8A-4C22-9323-C9C8604F94C0}" type="presOf" srcId="{064AE637-1019-4E31-87F3-A49AE7B787FD}" destId="{4C6873EB-BE87-4C96-BBD1-02DCBD7837F8}" srcOrd="1" destOrd="0" presId="urn:microsoft.com/office/officeart/2016/7/layout/BasicLinearProcessNumbered"/>
    <dgm:cxn modelId="{40044158-6722-4888-9670-E036C7BB3ADE}" type="presOf" srcId="{2997DBD3-E663-411C-ACDA-99F95AFFEED0}" destId="{96A320C2-6754-46D3-8F27-3050DA25F381}" srcOrd="0" destOrd="0" presId="urn:microsoft.com/office/officeart/2016/7/layout/BasicLinearProcessNumbered"/>
    <dgm:cxn modelId="{70A78178-1CD7-40F4-A382-174F6B52818F}" type="presOf" srcId="{FFC58FBA-F120-4F46-9A72-356386776EFC}" destId="{B35998D8-3929-4255-B4ED-DBB004D6E2E0}" srcOrd="0" destOrd="0" presId="urn:microsoft.com/office/officeart/2016/7/layout/BasicLinearProcessNumbered"/>
    <dgm:cxn modelId="{591C2D7D-DA70-4AF5-A2BE-11B375C1482A}" type="presOf" srcId="{0CF5F1EB-AA72-4A49-ABF2-D5C852332B8C}" destId="{3E69831C-F4CD-4198-92A5-326147A2D0E3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30364580-A068-4CDA-AF6C-A92F8CC5D13F}" type="presOf" srcId="{54BDF9F0-4ED2-4531-BDCA-BAE0B2969221}" destId="{A4FF479B-E703-4215-8A3A-BA0BE972AF32}" srcOrd="0" destOrd="0" presId="urn:microsoft.com/office/officeart/2016/7/layout/BasicLinearProcessNumbered"/>
    <dgm:cxn modelId="{0471F38E-21D0-4CA2-8FFC-F7931122412A}" type="presOf" srcId="{196064E0-EFBD-4E4D-8F52-D17400471747}" destId="{DFB30180-4B9B-4539-9E3C-70B88786F796}" srcOrd="0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103A0993-DF22-413C-8064-E9CA0345ED9A}" type="presOf" srcId="{4C082661-3B04-45EC-B0FA-DB593E23634B}" destId="{958BDDD1-A130-48FA-B211-4D78AFA805E9}" srcOrd="1" destOrd="0" presId="urn:microsoft.com/office/officeart/2016/7/layout/BasicLinearProcessNumbered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0A6A48A3-285C-4BB8-BD73-F6A8E2935271}" type="presOf" srcId="{4C082661-3B04-45EC-B0FA-DB593E23634B}" destId="{9539E2E2-2434-4F92-A635-68EDA5054EE0}" srcOrd="0" destOrd="0" presId="urn:microsoft.com/office/officeart/2016/7/layout/BasicLinearProcessNumbered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231B2AA7-8568-44F3-9E7B-64D2025F052B}" type="presOf" srcId="{068E223A-5DE6-4CA2-914B-768072805591}" destId="{47552274-6BB5-441A-B3EA-F29E3E9778DE}" srcOrd="0" destOrd="0" presId="urn:microsoft.com/office/officeart/2016/7/layout/BasicLinearProcessNumbered"/>
    <dgm:cxn modelId="{C75511AF-814F-4BD4-9ADC-6AEF51EFA39D}" type="presOf" srcId="{0CF5F1EB-AA72-4A49-ABF2-D5C852332B8C}" destId="{3227E8CB-5786-4E5F-866C-822065AB7948}" srcOrd="1" destOrd="0" presId="urn:microsoft.com/office/officeart/2016/7/layout/BasicLinearProcessNumbered"/>
    <dgm:cxn modelId="{12F10FB1-B889-4C2D-AFE6-EF0D298E5D3C}" type="presOf" srcId="{54BDF9F0-4ED2-4531-BDCA-BAE0B2969221}" destId="{1616334D-ECEB-4706-9490-69F8FBA8E86A}" srcOrd="1" destOrd="0" presId="urn:microsoft.com/office/officeart/2016/7/layout/BasicLinearProcessNumbered"/>
    <dgm:cxn modelId="{8DE819BF-83FD-4898-92CF-9855A69AA7CB}" type="presOf" srcId="{C15016C7-3C6F-41FC-AF04-B6DDA684BC0E}" destId="{2E899B8A-E908-443A-9B46-2E1CFC7DFE66}" srcOrd="0" destOrd="0" presId="urn:microsoft.com/office/officeart/2016/7/layout/BasicLinearProcessNumbered"/>
    <dgm:cxn modelId="{34AC37CA-A430-4584-8656-5520F6E005BE}" type="presOf" srcId="{068E223A-5DE6-4CA2-914B-768072805591}" destId="{5674B243-B816-4677-A6FD-B7413B37BFAA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53660CEE-CBE5-4B42-94B7-4ABA2F40FE42}" type="presOf" srcId="{6FBE0BCE-657F-4C87-BC17-2F785F710103}" destId="{2A9D58A5-1789-4309-B788-5962CB52FB23}" srcOrd="0" destOrd="0" presId="urn:microsoft.com/office/officeart/2016/7/layout/BasicLinearProcessNumbered"/>
    <dgm:cxn modelId="{DD213DFC-AA7B-430C-AC57-D52C183282AC}" type="presOf" srcId="{EE051F73-5A0F-4A48-ACAE-854171AD2A15}" destId="{364AB294-6E3A-4E00-8BAA-F7DF6681DEE4}" srcOrd="0" destOrd="0" presId="urn:microsoft.com/office/officeart/2016/7/layout/BasicLinearProcessNumbered"/>
    <dgm:cxn modelId="{0F8D9DA9-6F2F-4D12-BF92-83542FDD4912}" type="presParOf" srcId="{B35998D8-3929-4255-B4ED-DBB004D6E2E0}" destId="{FB7F6183-2BC8-4F67-A150-B25A9898CF30}" srcOrd="0" destOrd="0" presId="urn:microsoft.com/office/officeart/2016/7/layout/BasicLinearProcessNumbered"/>
    <dgm:cxn modelId="{7FCF6C37-F55F-4BD3-A88E-023A490F11E5}" type="presParOf" srcId="{FB7F6183-2BC8-4F67-A150-B25A9898CF30}" destId="{3E69831C-F4CD-4198-92A5-326147A2D0E3}" srcOrd="0" destOrd="0" presId="urn:microsoft.com/office/officeart/2016/7/layout/BasicLinearProcessNumbered"/>
    <dgm:cxn modelId="{919217DC-2033-4427-B98E-556D7BB96F03}" type="presParOf" srcId="{FB7F6183-2BC8-4F67-A150-B25A9898CF30}" destId="{2E899B8A-E908-443A-9B46-2E1CFC7DFE66}" srcOrd="1" destOrd="0" presId="urn:microsoft.com/office/officeart/2016/7/layout/BasicLinearProcessNumbered"/>
    <dgm:cxn modelId="{83D1F3BE-4AEB-44E0-ACFE-8628D485E41F}" type="presParOf" srcId="{FB7F6183-2BC8-4F67-A150-B25A9898CF30}" destId="{CF002A9A-EEB1-4C92-AEC6-09502B21D728}" srcOrd="2" destOrd="0" presId="urn:microsoft.com/office/officeart/2016/7/layout/BasicLinearProcessNumbered"/>
    <dgm:cxn modelId="{55D7B89F-C464-4FBF-BD24-C53126EF57EA}" type="presParOf" srcId="{FB7F6183-2BC8-4F67-A150-B25A9898CF30}" destId="{3227E8CB-5786-4E5F-866C-822065AB7948}" srcOrd="3" destOrd="0" presId="urn:microsoft.com/office/officeart/2016/7/layout/BasicLinearProcessNumbered"/>
    <dgm:cxn modelId="{D3334D59-B709-47D4-857E-B42858C80238}" type="presParOf" srcId="{B35998D8-3929-4255-B4ED-DBB004D6E2E0}" destId="{97475DCF-DC53-47E9-A587-1E7D4E5A1287}" srcOrd="1" destOrd="0" presId="urn:microsoft.com/office/officeart/2016/7/layout/BasicLinearProcessNumbered"/>
    <dgm:cxn modelId="{9FC422F3-E0F7-45CD-A83D-50B6742947CA}" type="presParOf" srcId="{B35998D8-3929-4255-B4ED-DBB004D6E2E0}" destId="{8BAD9311-10D5-4F05-BE0B-2AFA445BE70C}" srcOrd="2" destOrd="0" presId="urn:microsoft.com/office/officeart/2016/7/layout/BasicLinearProcessNumbered"/>
    <dgm:cxn modelId="{A4704DB4-FFD3-4F7B-8343-10A4F50A651D}" type="presParOf" srcId="{8BAD9311-10D5-4F05-BE0B-2AFA445BE70C}" destId="{A4FF479B-E703-4215-8A3A-BA0BE972AF32}" srcOrd="0" destOrd="0" presId="urn:microsoft.com/office/officeart/2016/7/layout/BasicLinearProcessNumbered"/>
    <dgm:cxn modelId="{F82C5865-3C58-4106-BF43-1F8AF746F2E5}" type="presParOf" srcId="{8BAD9311-10D5-4F05-BE0B-2AFA445BE70C}" destId="{364AB294-6E3A-4E00-8BAA-F7DF6681DEE4}" srcOrd="1" destOrd="0" presId="urn:microsoft.com/office/officeart/2016/7/layout/BasicLinearProcessNumbered"/>
    <dgm:cxn modelId="{D0F25E47-C034-420F-A7B6-FD4F889D561D}" type="presParOf" srcId="{8BAD9311-10D5-4F05-BE0B-2AFA445BE70C}" destId="{D4C3F6BA-55E1-48F1-96B2-E9BC762045A9}" srcOrd="2" destOrd="0" presId="urn:microsoft.com/office/officeart/2016/7/layout/BasicLinearProcessNumbered"/>
    <dgm:cxn modelId="{6ED6BBA2-13B2-4091-B61C-73CB534F7A95}" type="presParOf" srcId="{8BAD9311-10D5-4F05-BE0B-2AFA445BE70C}" destId="{1616334D-ECEB-4706-9490-69F8FBA8E86A}" srcOrd="3" destOrd="0" presId="urn:microsoft.com/office/officeart/2016/7/layout/BasicLinearProcessNumbered"/>
    <dgm:cxn modelId="{163186D4-2754-48B8-9745-66CD5E8CF1D2}" type="presParOf" srcId="{B35998D8-3929-4255-B4ED-DBB004D6E2E0}" destId="{7830B8A8-77BA-4CE0-ABBB-41C69A486579}" srcOrd="3" destOrd="0" presId="urn:microsoft.com/office/officeart/2016/7/layout/BasicLinearProcessNumbered"/>
    <dgm:cxn modelId="{4055F1D2-CBE7-4187-A008-285A70D734D8}" type="presParOf" srcId="{B35998D8-3929-4255-B4ED-DBB004D6E2E0}" destId="{74672D67-72E5-4C70-9147-9EFBF5CA92DF}" srcOrd="4" destOrd="0" presId="urn:microsoft.com/office/officeart/2016/7/layout/BasicLinearProcessNumbered"/>
    <dgm:cxn modelId="{FC4A9937-FD4B-4671-A044-39348FB60306}" type="presParOf" srcId="{74672D67-72E5-4C70-9147-9EFBF5CA92DF}" destId="{C38405C6-77A5-4241-87BE-304E3A98E96E}" srcOrd="0" destOrd="0" presId="urn:microsoft.com/office/officeart/2016/7/layout/BasicLinearProcessNumbered"/>
    <dgm:cxn modelId="{553508CD-620F-45BB-9497-F66CA8718A89}" type="presParOf" srcId="{74672D67-72E5-4C70-9147-9EFBF5CA92DF}" destId="{CFF6140E-593A-4964-9B87-C56E028792DC}" srcOrd="1" destOrd="0" presId="urn:microsoft.com/office/officeart/2016/7/layout/BasicLinearProcessNumbered"/>
    <dgm:cxn modelId="{914881B7-1260-4BD7-9BBD-7F4D0AB4EAEA}" type="presParOf" srcId="{74672D67-72E5-4C70-9147-9EFBF5CA92DF}" destId="{23C1EB0B-950A-483F-9A98-F3F64AF4A9C0}" srcOrd="2" destOrd="0" presId="urn:microsoft.com/office/officeart/2016/7/layout/BasicLinearProcessNumbered"/>
    <dgm:cxn modelId="{A1EF186A-50A8-498E-8DF3-C69135C2BAA2}" type="presParOf" srcId="{74672D67-72E5-4C70-9147-9EFBF5CA92DF}" destId="{4C6873EB-BE87-4C96-BBD1-02DCBD7837F8}" srcOrd="3" destOrd="0" presId="urn:microsoft.com/office/officeart/2016/7/layout/BasicLinearProcessNumbered"/>
    <dgm:cxn modelId="{2C514B1A-239C-4CE6-BF8C-8EB648076069}" type="presParOf" srcId="{B35998D8-3929-4255-B4ED-DBB004D6E2E0}" destId="{D4263F0B-E6A8-40E1-98ED-D5269F75A246}" srcOrd="5" destOrd="0" presId="urn:microsoft.com/office/officeart/2016/7/layout/BasicLinearProcessNumbered"/>
    <dgm:cxn modelId="{6D376941-2220-4174-95F3-9BCCA1EBCCB7}" type="presParOf" srcId="{B35998D8-3929-4255-B4ED-DBB004D6E2E0}" destId="{A3230987-CD9A-4B68-96FF-02A579C173EF}" srcOrd="6" destOrd="0" presId="urn:microsoft.com/office/officeart/2016/7/layout/BasicLinearProcessNumbered"/>
    <dgm:cxn modelId="{2F0CFC5A-B22F-46CA-B210-4440CB519253}" type="presParOf" srcId="{A3230987-CD9A-4B68-96FF-02A579C173EF}" destId="{47552274-6BB5-441A-B3EA-F29E3E9778DE}" srcOrd="0" destOrd="0" presId="urn:microsoft.com/office/officeart/2016/7/layout/BasicLinearProcessNumbered"/>
    <dgm:cxn modelId="{8E8541EC-6AF6-461A-9A3A-2A6F66D95290}" type="presParOf" srcId="{A3230987-CD9A-4B68-96FF-02A579C173EF}" destId="{2A9D58A5-1789-4309-B788-5962CB52FB23}" srcOrd="1" destOrd="0" presId="urn:microsoft.com/office/officeart/2016/7/layout/BasicLinearProcessNumbered"/>
    <dgm:cxn modelId="{4F1BBB87-43FB-4A9B-A643-82E9C81BA9C2}" type="presParOf" srcId="{A3230987-CD9A-4B68-96FF-02A579C173EF}" destId="{226C6CF0-3425-49D8-8386-F43C116CD483}" srcOrd="2" destOrd="0" presId="urn:microsoft.com/office/officeart/2016/7/layout/BasicLinearProcessNumbered"/>
    <dgm:cxn modelId="{92254E3C-9367-4007-BA30-F21989FAA163}" type="presParOf" srcId="{A3230987-CD9A-4B68-96FF-02A579C173EF}" destId="{5674B243-B816-4677-A6FD-B7413B37BFAA}" srcOrd="3" destOrd="0" presId="urn:microsoft.com/office/officeart/2016/7/layout/BasicLinearProcessNumbered"/>
    <dgm:cxn modelId="{533E417F-33AB-4192-8295-145B53389E73}" type="presParOf" srcId="{B35998D8-3929-4255-B4ED-DBB004D6E2E0}" destId="{1D71F88D-CEB7-4861-85CE-0E4652F6BAE2}" srcOrd="7" destOrd="0" presId="urn:microsoft.com/office/officeart/2016/7/layout/BasicLinearProcessNumbered"/>
    <dgm:cxn modelId="{FC415B4D-8387-4FAF-8C83-C8A539AA0A62}" type="presParOf" srcId="{B35998D8-3929-4255-B4ED-DBB004D6E2E0}" destId="{AA39F5F5-C1FE-4BE9-AFCA-7AF1A23A87C1}" srcOrd="8" destOrd="0" presId="urn:microsoft.com/office/officeart/2016/7/layout/BasicLinearProcessNumbered"/>
    <dgm:cxn modelId="{C1460CDA-EACE-47FF-B96B-B725F2611A42}" type="presParOf" srcId="{AA39F5F5-C1FE-4BE9-AFCA-7AF1A23A87C1}" destId="{9539E2E2-2434-4F92-A635-68EDA5054EE0}" srcOrd="0" destOrd="0" presId="urn:microsoft.com/office/officeart/2016/7/layout/BasicLinearProcessNumbered"/>
    <dgm:cxn modelId="{1DDDE3E4-908D-4FEC-ACB5-423652B1FF4C}" type="presParOf" srcId="{AA39F5F5-C1FE-4BE9-AFCA-7AF1A23A87C1}" destId="{DFB30180-4B9B-4539-9E3C-70B88786F796}" srcOrd="1" destOrd="0" presId="urn:microsoft.com/office/officeart/2016/7/layout/BasicLinearProcessNumbered"/>
    <dgm:cxn modelId="{1D9BD373-C136-4C2B-8D74-B5DAA3F188D7}" type="presParOf" srcId="{AA39F5F5-C1FE-4BE9-AFCA-7AF1A23A87C1}" destId="{4E20BDEB-2F59-4C84-897C-11FEED3F084A}" srcOrd="2" destOrd="0" presId="urn:microsoft.com/office/officeart/2016/7/layout/BasicLinearProcessNumbered"/>
    <dgm:cxn modelId="{B569DFD7-F2BE-45BF-AAF2-71C37883867E}" type="presParOf" srcId="{AA39F5F5-C1FE-4BE9-AFCA-7AF1A23A87C1}" destId="{958BDDD1-A130-48FA-B211-4D78AFA805E9}" srcOrd="3" destOrd="0" presId="urn:microsoft.com/office/officeart/2016/7/layout/BasicLinearProcessNumbered"/>
    <dgm:cxn modelId="{84935DB9-9BF9-4214-A78C-42502B29E417}" type="presParOf" srcId="{B35998D8-3929-4255-B4ED-DBB004D6E2E0}" destId="{E9EECCE8-881F-4B92-BB68-44E4D9DD8E05}" srcOrd="9" destOrd="0" presId="urn:microsoft.com/office/officeart/2016/7/layout/BasicLinearProcessNumbered"/>
    <dgm:cxn modelId="{24AD0ADF-3434-4BFE-AD5F-3D6C869DCE47}" type="presParOf" srcId="{B35998D8-3929-4255-B4ED-DBB004D6E2E0}" destId="{BE0D33A9-CE62-4814-9B23-094EAB40B520}" srcOrd="10" destOrd="0" presId="urn:microsoft.com/office/officeart/2016/7/layout/BasicLinearProcessNumbered"/>
    <dgm:cxn modelId="{6D07F5AF-D74B-400E-8FEE-C811E7FB6653}" type="presParOf" srcId="{BE0D33A9-CE62-4814-9B23-094EAB40B520}" destId="{C3C9E6E8-E370-477C-B14B-2CB25DF07CB9}" srcOrd="0" destOrd="0" presId="urn:microsoft.com/office/officeart/2016/7/layout/BasicLinearProcessNumbered"/>
    <dgm:cxn modelId="{37A34C63-2922-4FB1-ACCD-BB38EE2747E0}" type="presParOf" srcId="{BE0D33A9-CE62-4814-9B23-094EAB40B520}" destId="{96A320C2-6754-46D3-8F27-3050DA25F381}" srcOrd="1" destOrd="0" presId="urn:microsoft.com/office/officeart/2016/7/layout/BasicLinearProcessNumbered"/>
    <dgm:cxn modelId="{63B52266-1A1C-4240-9219-85074F1976C6}" type="presParOf" srcId="{BE0D33A9-CE62-4814-9B23-094EAB40B520}" destId="{03D7029E-B764-48D7-A6CF-A9664BFC0D52}" srcOrd="2" destOrd="0" presId="urn:microsoft.com/office/officeart/2016/7/layout/BasicLinearProcessNumbered"/>
    <dgm:cxn modelId="{D8ADA5F9-F6FD-4F25-93DA-2C773EDFA6C3}" type="presParOf" srcId="{BE0D33A9-CE62-4814-9B23-094EAB40B520}" destId="{6CF95A0C-24A7-4C71-B807-083E7295DFE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9831C-F4CD-4198-92A5-326147A2D0E3}">
      <dsp:nvSpPr>
        <dsp:cNvPr id="0" name=""/>
        <dsp:cNvSpPr/>
      </dsp:nvSpPr>
      <dsp:spPr>
        <a:xfrm>
          <a:off x="1283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App Installer</a:t>
          </a:r>
        </a:p>
      </dsp:txBody>
      <dsp:txXfrm>
        <a:off x="1283" y="1904550"/>
        <a:ext cx="1617389" cy="1358607"/>
      </dsp:txXfrm>
    </dsp:sp>
    <dsp:sp modelId="{2E899B8A-E908-443A-9B46-2E1CFC7DFE66}">
      <dsp:nvSpPr>
        <dsp:cNvPr id="0" name=""/>
        <dsp:cNvSpPr/>
      </dsp:nvSpPr>
      <dsp:spPr>
        <a:xfrm>
          <a:off x="470326" y="1270533"/>
          <a:ext cx="679303" cy="679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70015"/>
        <a:ext cx="480339" cy="480339"/>
      </dsp:txXfrm>
    </dsp:sp>
    <dsp:sp modelId="{CF002A9A-EEB1-4C92-AEC6-09502B21D728}">
      <dsp:nvSpPr>
        <dsp:cNvPr id="0" name=""/>
        <dsp:cNvSpPr/>
      </dsp:nvSpPr>
      <dsp:spPr>
        <a:xfrm>
          <a:off x="1283" y="3308372"/>
          <a:ext cx="1617389" cy="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479B-E703-4215-8A3A-BA0BE972AF32}">
      <dsp:nvSpPr>
        <dsp:cNvPr id="0" name=""/>
        <dsp:cNvSpPr/>
      </dsp:nvSpPr>
      <dsp:spPr>
        <a:xfrm>
          <a:off x="1780412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Purchased Apps</a:t>
          </a:r>
        </a:p>
      </dsp:txBody>
      <dsp:txXfrm>
        <a:off x="1780412" y="1904550"/>
        <a:ext cx="1617389" cy="1358607"/>
      </dsp:txXfrm>
    </dsp:sp>
    <dsp:sp modelId="{364AB294-6E3A-4E00-8BAA-F7DF6681DEE4}">
      <dsp:nvSpPr>
        <dsp:cNvPr id="0" name=""/>
        <dsp:cNvSpPr/>
      </dsp:nvSpPr>
      <dsp:spPr>
        <a:xfrm>
          <a:off x="2249455" y="1270533"/>
          <a:ext cx="679303" cy="679303"/>
        </a:xfrm>
        <a:prstGeom prst="ellipse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70015"/>
        <a:ext cx="480339" cy="480339"/>
      </dsp:txXfrm>
    </dsp:sp>
    <dsp:sp modelId="{D4C3F6BA-55E1-48F1-96B2-E9BC762045A9}">
      <dsp:nvSpPr>
        <dsp:cNvPr id="0" name=""/>
        <dsp:cNvSpPr/>
      </dsp:nvSpPr>
      <dsp:spPr>
        <a:xfrm>
          <a:off x="1780412" y="3308372"/>
          <a:ext cx="1617389" cy="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05C6-77A5-4241-87BE-304E3A98E96E}">
      <dsp:nvSpPr>
        <dsp:cNvPr id="0" name=""/>
        <dsp:cNvSpPr/>
      </dsp:nvSpPr>
      <dsp:spPr>
        <a:xfrm>
          <a:off x="3559540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Installed</a:t>
          </a:r>
          <a:r>
            <a:rPr lang="en-GB" sz="1600" kern="1200" dirty="0"/>
            <a:t> </a:t>
          </a:r>
          <a:r>
            <a:rPr lang="en-US" sz="1600" kern="1200" dirty="0"/>
            <a:t>Apps </a:t>
          </a:r>
          <a:r>
            <a:rPr lang="en-US" sz="1600" kern="1200"/>
            <a:t>through App Folders</a:t>
          </a:r>
          <a:endParaRPr lang="en-US" sz="1600" kern="1200" dirty="0"/>
        </a:p>
      </dsp:txBody>
      <dsp:txXfrm>
        <a:off x="3559540" y="1904550"/>
        <a:ext cx="1617389" cy="1358607"/>
      </dsp:txXfrm>
    </dsp:sp>
    <dsp:sp modelId="{CFF6140E-593A-4964-9B87-C56E028792DC}">
      <dsp:nvSpPr>
        <dsp:cNvPr id="0" name=""/>
        <dsp:cNvSpPr/>
      </dsp:nvSpPr>
      <dsp:spPr>
        <a:xfrm>
          <a:off x="4028583" y="1270533"/>
          <a:ext cx="679303" cy="679303"/>
        </a:xfrm>
        <a:prstGeom prst="ellipse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70015"/>
        <a:ext cx="480339" cy="480339"/>
      </dsp:txXfrm>
    </dsp:sp>
    <dsp:sp modelId="{23C1EB0B-950A-483F-9A98-F3F64AF4A9C0}">
      <dsp:nvSpPr>
        <dsp:cNvPr id="0" name=""/>
        <dsp:cNvSpPr/>
      </dsp:nvSpPr>
      <dsp:spPr>
        <a:xfrm>
          <a:off x="3559540" y="3308372"/>
          <a:ext cx="1617389" cy="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52274-6BB5-441A-B3EA-F29E3E9778DE}">
      <dsp:nvSpPr>
        <dsp:cNvPr id="0" name=""/>
        <dsp:cNvSpPr/>
      </dsp:nvSpPr>
      <dsp:spPr>
        <a:xfrm>
          <a:off x="5338669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App Properties</a:t>
          </a:r>
        </a:p>
      </dsp:txBody>
      <dsp:txXfrm>
        <a:off x="5338669" y="1904550"/>
        <a:ext cx="1617389" cy="1358607"/>
      </dsp:txXfrm>
    </dsp:sp>
    <dsp:sp modelId="{2A9D58A5-1789-4309-B788-5962CB52FB23}">
      <dsp:nvSpPr>
        <dsp:cNvPr id="0" name=""/>
        <dsp:cNvSpPr/>
      </dsp:nvSpPr>
      <dsp:spPr>
        <a:xfrm>
          <a:off x="5807712" y="1270533"/>
          <a:ext cx="679303" cy="679303"/>
        </a:xfrm>
        <a:prstGeom prst="ellipse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70015"/>
        <a:ext cx="480339" cy="480339"/>
      </dsp:txXfrm>
    </dsp:sp>
    <dsp:sp modelId="{226C6CF0-3425-49D8-8386-F43C116CD483}">
      <dsp:nvSpPr>
        <dsp:cNvPr id="0" name=""/>
        <dsp:cNvSpPr/>
      </dsp:nvSpPr>
      <dsp:spPr>
        <a:xfrm>
          <a:off x="5338669" y="3308372"/>
          <a:ext cx="1617389" cy="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E2E2-2434-4F92-A635-68EDA5054EE0}">
      <dsp:nvSpPr>
        <dsp:cNvPr id="0" name=""/>
        <dsp:cNvSpPr/>
      </dsp:nvSpPr>
      <dsp:spPr>
        <a:xfrm>
          <a:off x="7117798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5913404"/>
            <a:satOff val="-10253"/>
            <a:lumOff val="-103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13404"/>
              <a:satOff val="-10253"/>
              <a:lumOff val="-10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Basic App Events</a:t>
          </a:r>
        </a:p>
      </dsp:txBody>
      <dsp:txXfrm>
        <a:off x="7117798" y="1904550"/>
        <a:ext cx="1617389" cy="1358607"/>
      </dsp:txXfrm>
    </dsp:sp>
    <dsp:sp modelId="{DFB30180-4B9B-4539-9E3C-70B88786F796}">
      <dsp:nvSpPr>
        <dsp:cNvPr id="0" name=""/>
        <dsp:cNvSpPr/>
      </dsp:nvSpPr>
      <dsp:spPr>
        <a:xfrm>
          <a:off x="7586841" y="1270533"/>
          <a:ext cx="679303" cy="679303"/>
        </a:xfrm>
        <a:prstGeom prst="ellipse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70015"/>
        <a:ext cx="480339" cy="480339"/>
      </dsp:txXfrm>
    </dsp:sp>
    <dsp:sp modelId="{4E20BDEB-2F59-4C84-897C-11FEED3F084A}">
      <dsp:nvSpPr>
        <dsp:cNvPr id="0" name=""/>
        <dsp:cNvSpPr/>
      </dsp:nvSpPr>
      <dsp:spPr>
        <a:xfrm>
          <a:off x="7117798" y="3308372"/>
          <a:ext cx="1617389" cy="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E6E8-E370-477C-B14B-2CB25DF07CB9}">
      <dsp:nvSpPr>
        <dsp:cNvPr id="0" name=""/>
        <dsp:cNvSpPr/>
      </dsp:nvSpPr>
      <dsp:spPr>
        <a:xfrm>
          <a:off x="8896926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Deleted Apps</a:t>
          </a:r>
        </a:p>
      </dsp:txBody>
      <dsp:txXfrm>
        <a:off x="8896926" y="1904550"/>
        <a:ext cx="1617389" cy="1358607"/>
      </dsp:txXfrm>
    </dsp:sp>
    <dsp:sp modelId="{96A320C2-6754-46D3-8F27-3050DA25F381}">
      <dsp:nvSpPr>
        <dsp:cNvPr id="0" name=""/>
        <dsp:cNvSpPr/>
      </dsp:nvSpPr>
      <dsp:spPr>
        <a:xfrm>
          <a:off x="9365969" y="1270533"/>
          <a:ext cx="679303" cy="679303"/>
        </a:xfrm>
        <a:prstGeom prst="ellipse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70015"/>
        <a:ext cx="480339" cy="480339"/>
      </dsp:txXfrm>
    </dsp:sp>
    <dsp:sp modelId="{03D7029E-B764-48D7-A6CF-A9664BFC0D52}">
      <dsp:nvSpPr>
        <dsp:cNvPr id="0" name=""/>
        <dsp:cNvSpPr/>
      </dsp:nvSpPr>
      <dsp:spPr>
        <a:xfrm>
          <a:off x="8896926" y="3308372"/>
          <a:ext cx="1617389" cy="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Device startup</a:t>
          </a:r>
          <a:r>
            <a:rPr lang="en-US" sz="17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Move to background/foreground</a:t>
          </a:r>
          <a:endParaRPr lang="en-US" sz="17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not interactive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completely turned off or turned on only in a non-interactive state like ambient display</a:t>
          </a:r>
          <a:endParaRPr lang="en-US" sz="13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Activity paused/resumed/stopped</a:t>
          </a:r>
          <a:endParaRPr lang="en-US" sz="17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Configuration Change</a:t>
          </a:r>
          <a:endParaRPr lang="en-US" sz="17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https://www.cbsnews.com/news/new-jersey-woman-faces-10-years-in-prison-for-deadly-texting-while-driving-case-2019-11-26/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effectLst/>
                <a:latin typeface="Spectral"/>
              </a:rPr>
              <a:t>https://www.courant.com/news/connecticut/hc-news-dabate-murder-pretrial-motions-20200127-upcgiy2lvraibm3induiiystbu-story.html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hyperlink" Target="mailto:thisisdfi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Apps through Their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of Pixel 3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416688" y="105133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Has the user downloaded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33491"/>
            <a:ext cx="8259456" cy="491823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WeChat is a Chinese multi-purpose messaging, social media and mobile payment app </a:t>
            </a:r>
          </a:p>
          <a:p>
            <a:pPr lvl="1"/>
            <a:r>
              <a:rPr lang="en-GB" sz="2000" dirty="0"/>
              <a:t>Developed by Tencent</a:t>
            </a:r>
          </a:p>
          <a:p>
            <a:pPr lvl="1"/>
            <a:r>
              <a:rPr lang="en-GB" sz="2000" dirty="0"/>
              <a:t>First released in 2011 </a:t>
            </a:r>
          </a:p>
          <a:p>
            <a:r>
              <a:rPr lang="en-GB" sz="2000" dirty="0"/>
              <a:t>The world's largest standalone mobile app in 2018</a:t>
            </a:r>
          </a:p>
          <a:p>
            <a:pPr lvl="1"/>
            <a:r>
              <a:rPr lang="en-GB" sz="2000" dirty="0"/>
              <a:t>over 1 billion monthly active users.</a:t>
            </a:r>
          </a:p>
          <a:p>
            <a:r>
              <a:rPr lang="en-GB" sz="2000" dirty="0"/>
              <a:t>WeChat has been described as China's "app for everything" </a:t>
            </a:r>
          </a:p>
          <a:p>
            <a:pPr lvl="1"/>
            <a:r>
              <a:rPr lang="en-GB" sz="2000" dirty="0"/>
              <a:t>because of its wide range of functions. </a:t>
            </a:r>
          </a:p>
          <a:p>
            <a:r>
              <a:rPr lang="en-GB" sz="2000" dirty="0"/>
              <a:t>Key functions</a:t>
            </a:r>
          </a:p>
          <a:p>
            <a:pPr lvl="1"/>
            <a:r>
              <a:rPr lang="en-GB" sz="2000" dirty="0"/>
              <a:t>text messaging, hold-to-talk voice messaging, broadcast (one-to-many) messaging, video conferencing, video games, sharing of photographs and videos, and location sharing.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3A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EC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885" y="2857501"/>
            <a:ext cx="117920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time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than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Purchased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C0D16-8C35-44CA-A75E-7E746C84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3447881"/>
            <a:ext cx="295249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2. Find purchase time in the ownership table based on app name:</a:t>
            </a:r>
          </a:p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b="1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767E8-1F3B-3EEA-E854-001881E2EEAA}"/>
              </a:ext>
            </a:extLst>
          </p:cNvPr>
          <p:cNvSpPr/>
          <p:nvPr/>
        </p:nvSpPr>
        <p:spPr>
          <a:xfrm>
            <a:off x="5722620" y="5920740"/>
            <a:ext cx="1958340" cy="2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BA22-24C7-4FD8-9693-798794E2E1F3}"/>
              </a:ext>
            </a:extLst>
          </p:cNvPr>
          <p:cNvSpPr txBox="1"/>
          <p:nvPr/>
        </p:nvSpPr>
        <p:spPr>
          <a:xfrm>
            <a:off x="8546081" y="5751463"/>
            <a:ext cx="15872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 find app name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CE35-BD58-E25C-65EB-D9B4F0FA424C}"/>
              </a:ext>
            </a:extLst>
          </p:cNvPr>
          <p:cNvCxnSpPr>
            <a:stCxn id="7" idx="1"/>
          </p:cNvCxnSpPr>
          <p:nvPr/>
        </p:nvCxnSpPr>
        <p:spPr>
          <a:xfrm flipH="1">
            <a:off x="7780020" y="5920740"/>
            <a:ext cx="766061" cy="1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1AA9B-6B98-430E-B4E0-474EEF79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2F9B2-8562-4110-AC9C-4B3777D7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371" cy="18242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App types</a:t>
            </a:r>
          </a:p>
          <a:p>
            <a:r>
              <a:rPr lang="en-GB" dirty="0"/>
              <a:t>Understand </a:t>
            </a:r>
            <a:r>
              <a:rPr lang="en-GB"/>
              <a:t>what apps </a:t>
            </a:r>
            <a:r>
              <a:rPr lang="en-GB" dirty="0"/>
              <a:t>are installed</a:t>
            </a:r>
          </a:p>
          <a:p>
            <a:r>
              <a:rPr lang="en-GB" dirty="0"/>
              <a:t>How users use their phones?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52EB5-0BC5-45ED-82EA-E8E7EF28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0" y="365125"/>
            <a:ext cx="4385968" cy="22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8F3C1-CC73-4BA8-BA5A-2126247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40" y="3036164"/>
            <a:ext cx="3840325" cy="362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8EA06-EA37-43B9-B843-D2A5DB05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1" y="4141838"/>
            <a:ext cx="4375450" cy="22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purchased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1BAEF-C831-4A9D-87EF-BB51EF37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free app is also considered purchased 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GB" dirty="0"/>
              <a:t> time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purchased</a:t>
            </a:r>
            <a:r>
              <a:rPr lang="en-GB" dirty="0"/>
              <a:t>:  Thu 29 Nov </a:t>
            </a:r>
            <a:r>
              <a:rPr lang="en-GB" dirty="0">
                <a:solidFill>
                  <a:srgbClr val="C00000"/>
                </a:solidFill>
              </a:rPr>
              <a:t>2018</a:t>
            </a:r>
            <a:r>
              <a:rPr lang="en-GB" dirty="0"/>
              <a:t> 07:07:47 PM UTC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downloaded</a:t>
            </a:r>
            <a:r>
              <a:rPr lang="en-GB" dirty="0"/>
              <a:t>: Wed 29 Jan </a:t>
            </a:r>
            <a:r>
              <a:rPr lang="en-GB" dirty="0">
                <a:solidFill>
                  <a:srgbClr val="C00000"/>
                </a:solidFill>
              </a:rPr>
              <a:t>2020</a:t>
            </a:r>
            <a:r>
              <a:rPr lang="en-GB" dirty="0"/>
              <a:t> 05:09:04 PM UTC</a:t>
            </a:r>
          </a:p>
          <a:p>
            <a:r>
              <a:rPr lang="en-GB" dirty="0"/>
              <a:t>Why there is over one year gap?</a:t>
            </a:r>
          </a:p>
          <a:p>
            <a:pPr lvl="1"/>
            <a:r>
              <a:rPr lang="en-GB" dirty="0"/>
              <a:t>the phone has been reset </a:t>
            </a:r>
          </a:p>
          <a:p>
            <a:pPr lvl="2"/>
            <a:r>
              <a:rPr lang="en-GB" dirty="0"/>
              <a:t>the purchased time is the last time that a removed/un-installed app was installed</a:t>
            </a:r>
          </a:p>
          <a:p>
            <a:pPr lvl="1"/>
            <a:r>
              <a:rPr lang="en-GB" dirty="0"/>
              <a:t>the phone is the user’s second Android device.</a:t>
            </a:r>
          </a:p>
          <a:p>
            <a:pPr lvl="2"/>
            <a:r>
              <a:rPr lang="en-GB" dirty="0"/>
              <a:t>the purchased time is the user’s previous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3: </a:t>
            </a:r>
            <a:r>
              <a:rPr lang="en-US" dirty="0"/>
              <a:t>Find</a:t>
            </a:r>
            <a:r>
              <a:rPr lang="en-GB" dirty="0"/>
              <a:t> Installed Apps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apps/packages’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834594-EF2D-4DA1-8E7A-74AD2916BB89}"/>
              </a:ext>
            </a:extLst>
          </p:cNvPr>
          <p:cNvSpPr txBox="1"/>
          <p:nvPr/>
        </p:nvSpPr>
        <p:spPr>
          <a:xfrm>
            <a:off x="4191015" y="5728729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786371-C94A-4758-8944-DFCB66F57715}"/>
              </a:ext>
            </a:extLst>
          </p:cNvPr>
          <p:cNvCxnSpPr>
            <a:cxnSpLocks/>
          </p:cNvCxnSpPr>
          <p:nvPr/>
        </p:nvCxnSpPr>
        <p:spPr>
          <a:xfrm flipH="1" flipV="1">
            <a:off x="5592305" y="4896897"/>
            <a:ext cx="219559" cy="7550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488" cy="2664599"/>
          </a:xfrm>
        </p:spPr>
        <p:txBody>
          <a:bodyPr>
            <a:normAutofit/>
          </a:bodyPr>
          <a:lstStyle/>
          <a:p>
            <a:r>
              <a:rPr lang="en-US" dirty="0"/>
              <a:t>AOSP Applications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com.android.calendar</a:t>
            </a:r>
            <a:r>
              <a:rPr lang="en-US" i="1" dirty="0">
                <a:solidFill>
                  <a:srgbClr val="C00000"/>
                </a:solidFill>
              </a:rPr>
              <a:t> </a:t>
            </a:r>
          </a:p>
          <a:p>
            <a:r>
              <a:rPr lang="en-US" dirty="0"/>
              <a:t>Proprietary Application (Play store)</a:t>
            </a:r>
          </a:p>
          <a:p>
            <a:pPr lvl="1"/>
            <a:r>
              <a:rPr lang="en-US" dirty="0"/>
              <a:t>Google GMS: </a:t>
            </a:r>
            <a:r>
              <a:rPr lang="en-US" i="1" dirty="0" err="1">
                <a:solidFill>
                  <a:srgbClr val="C00000"/>
                </a:solidFill>
              </a:rPr>
              <a:t>com.google.android.calculator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Apps: </a:t>
            </a:r>
            <a:r>
              <a:rPr lang="en-US" i="1" dirty="0" err="1">
                <a:solidFill>
                  <a:srgbClr val="C00000"/>
                </a:solidFill>
              </a:rPr>
              <a:t>com.sec.android.app.popupcalculator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/>
          <p:nvPr/>
        </p:nvCxnSpPr>
        <p:spPr>
          <a:xfrm flipV="1">
            <a:off x="7084741" y="1825625"/>
            <a:ext cx="2683727" cy="10216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4206240"/>
            <a:ext cx="1470056" cy="360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4: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Exam App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844D-7DCA-4327-92FC-272DE051D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UID of are apps/packages </a:t>
            </a:r>
          </a:p>
          <a:p>
            <a:r>
              <a:rPr lang="en-US" dirty="0"/>
              <a:t>Who downloaded apps/packages</a:t>
            </a:r>
          </a:p>
          <a:p>
            <a:r>
              <a:rPr lang="en-US" dirty="0"/>
              <a:t>When the apps/packages downloaded and updated</a:t>
            </a:r>
          </a:p>
          <a:p>
            <a:r>
              <a:rPr lang="en-US" dirty="0"/>
              <a:t>Location are apps/packages saved</a:t>
            </a:r>
          </a:p>
          <a:p>
            <a:r>
              <a:rPr lang="en-US" dirty="0"/>
              <a:t>Library required by apps/packages</a:t>
            </a:r>
          </a:p>
          <a:p>
            <a:r>
              <a:rPr lang="en-US" dirty="0"/>
              <a:t>Name of the installer</a:t>
            </a:r>
          </a:p>
          <a:p>
            <a:r>
              <a:rPr lang="en-US" dirty="0"/>
              <a:t>System level usage events of apps/packages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location of </a:t>
            </a:r>
            <a:r>
              <a:rPr lang="en-US" dirty="0"/>
              <a:t>App Property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661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data/</a:t>
            </a:r>
            <a:r>
              <a:rPr lang="en-US" i="1" dirty="0">
                <a:solidFill>
                  <a:srgbClr val="7030A0"/>
                </a:solidFill>
              </a:rPr>
              <a:t>system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>
                <a:solidFill>
                  <a:srgbClr val="C00000"/>
                </a:solidFill>
              </a:rPr>
              <a:t>package*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644"/>
            <a:ext cx="7861960" cy="35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names and </a:t>
            </a:r>
            <a:r>
              <a:rPr lang="en-US" i="1" dirty="0">
                <a:solidFill>
                  <a:srgbClr val="C00000"/>
                </a:solidFill>
              </a:rPr>
              <a:t>UID</a:t>
            </a:r>
            <a:r>
              <a:rPr lang="en-US" dirty="0"/>
              <a:t>s of apps on Pixel 3?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metadata of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>
                <a:solidFill>
                  <a:srgbClr val="C00000"/>
                </a:solidFill>
              </a:rPr>
              <a:t>packages.xml</a:t>
            </a:r>
          </a:p>
          <a:p>
            <a:r>
              <a:rPr lang="en-GB" sz="2800" dirty="0"/>
              <a:t>Used by the </a:t>
            </a:r>
            <a:r>
              <a:rPr lang="en-GB" sz="2800" i="1" dirty="0" err="1">
                <a:solidFill>
                  <a:srgbClr val="C00000"/>
                </a:solidFill>
              </a:rPr>
              <a:t>PackageManager</a:t>
            </a:r>
            <a:endParaRPr lang="en-GB" sz="2800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backup &amp; restore, analytics, app management, system integrity</a:t>
            </a:r>
          </a:p>
        </p:txBody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51920"/>
            <a:ext cx="9852092" cy="554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771525" y="482586"/>
            <a:ext cx="5992496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/>
              <a:t>Only list </a:t>
            </a:r>
            <a:r>
              <a:rPr lang="en-GB" i="1">
                <a:solidFill>
                  <a:srgbClr val="FF0000"/>
                </a:solidFill>
              </a:rPr>
              <a:t>.gm </a:t>
            </a:r>
            <a:r>
              <a:rPr lang="en-GB"/>
              <a:t>packages (Gmail and gms), show </a:t>
            </a:r>
            <a:r>
              <a:rPr lang="en-GB" i="1">
                <a:solidFill>
                  <a:srgbClr val="C00000"/>
                </a:solidFill>
              </a:rPr>
              <a:t>metadata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029E-4D04-7594-5A74-B9529739EB78}"/>
              </a:ext>
            </a:extLst>
          </p:cNvPr>
          <p:cNvSpPr txBox="1"/>
          <p:nvPr/>
        </p:nvSpPr>
        <p:spPr>
          <a:xfrm>
            <a:off x="8641080" y="113254"/>
            <a:ext cx="155292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it: initial download</a:t>
            </a:r>
          </a:p>
          <a:p>
            <a:r>
              <a:rPr lang="en-US" sz="1400" dirty="0"/>
              <a:t>ft: first installation</a:t>
            </a:r>
          </a:p>
          <a:p>
            <a:r>
              <a:rPr lang="en-US" sz="1400" dirty="0"/>
              <a:t>up: update time</a:t>
            </a:r>
          </a:p>
        </p:txBody>
      </p:sp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20349"/>
              </p:ext>
            </p:extLst>
          </p:nvPr>
        </p:nvGraphicFramePr>
        <p:xfrm>
          <a:off x="898101" y="822033"/>
          <a:ext cx="10715347" cy="49831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8467817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Attribute Name</a:t>
                      </a:r>
                      <a:endParaRPr lang="en-US" sz="1800" b="1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package 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2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codePath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APK file installation location (/system/app/ or /data/app/)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3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nativeLibraryPath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native library (*.so file) default path is /data/data/&lt;package name&gt;/lib/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58052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4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flag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5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timestamp in hex format of </a:t>
                      </a:r>
                      <a:r>
                        <a:rPr lang="en-GB" sz="1800" b="0" dirty="0">
                          <a:effectLst/>
                        </a:rPr>
                        <a:t>first time installation (</a:t>
                      </a: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03104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6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it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initial download? (online notes are conflict with ft)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7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ut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last update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76546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8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version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fr-FR" sz="1800" b="0" dirty="0">
                          <a:effectLst/>
                        </a:rPr>
                        <a:t>Version Code </a:t>
                      </a:r>
                      <a:r>
                        <a:rPr lang="fr-FR" sz="1800" b="0" dirty="0" err="1">
                          <a:effectLst/>
                        </a:rPr>
                        <a:t>from</a:t>
                      </a:r>
                      <a:r>
                        <a:rPr lang="fr-FR" sz="1800" b="0" dirty="0"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1042883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9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sharedUserId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10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The name of a Linux user ID (</a:t>
                      </a:r>
                      <a:r>
                        <a:rPr lang="en-GB" sz="1800" b="0" dirty="0">
                          <a:solidFill>
                            <a:srgbClr val="FF0000"/>
                          </a:solidFill>
                          <a:effectLst/>
                        </a:rPr>
                        <a:t>important to find the owner of apps</a:t>
                      </a:r>
                      <a:r>
                        <a:rPr lang="en-GB" sz="1800" b="0" dirty="0">
                          <a:effectLst/>
                        </a:rPr>
                        <a:t>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Track apps on the phone</a:t>
            </a:r>
            <a:endParaRPr lang="en-US" sz="5200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586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Exam </a:t>
            </a:r>
            <a:r>
              <a:rPr lang="en-US" dirty="0"/>
              <a:t>Basic App Usage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0C3AE-A335-4757-84D6-33366537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</a:p>
          <a:p>
            <a:r>
              <a:rPr lang="en-US" dirty="0"/>
              <a:t>What are usage events generated by apps?</a:t>
            </a:r>
          </a:p>
          <a:p>
            <a:r>
              <a:rPr lang="en-US" dirty="0"/>
              <a:t>What is Android activity lifecycle?</a:t>
            </a:r>
          </a:p>
          <a:p>
            <a:r>
              <a:rPr lang="en-US" dirty="0"/>
              <a:t>How are usage events associated with Android activity lifecycle?</a:t>
            </a:r>
          </a:p>
          <a:p>
            <a:r>
              <a:rPr lang="en-US" dirty="0"/>
              <a:t>What user behaviors can be discovered from usage event logs?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7258"/>
          </a:xfrm>
        </p:spPr>
        <p:txBody>
          <a:bodyPr>
            <a:normAutofit/>
          </a:bodyPr>
          <a:lstStyle/>
          <a:p>
            <a:r>
              <a:rPr lang="en-US" dirty="0"/>
              <a:t>Exam location: </a:t>
            </a:r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endParaRPr lang="en-GB" dirty="0"/>
          </a:p>
          <a:p>
            <a:r>
              <a:rPr lang="en-GB" dirty="0"/>
              <a:t>Usages include</a:t>
            </a:r>
          </a:p>
          <a:p>
            <a:pPr lvl="1"/>
            <a:r>
              <a:rPr lang="en-GB" dirty="0"/>
              <a:t>package name</a:t>
            </a:r>
          </a:p>
          <a:p>
            <a:pPr lvl="1"/>
            <a:r>
              <a:rPr lang="en-GB" dirty="0"/>
              <a:t>app last execution time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4107748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546174" y="5287959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672114" y="4775200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554686" y="4775200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8070101" y="5571623"/>
            <a:ext cx="308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last 8 execution timestamps? need to verify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usage events?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8B44F2-9841-1CAA-6964-E08392CF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6" y="4038379"/>
            <a:ext cx="4195061" cy="202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9275"/>
          </a:xfrm>
        </p:spPr>
        <p:txBody>
          <a:bodyPr>
            <a:normAutofit/>
          </a:bodyPr>
          <a:lstStyle/>
          <a:p>
            <a:r>
              <a:rPr lang="en-GB" dirty="0"/>
              <a:t>An activity is a single, focused thing that the user can do. </a:t>
            </a:r>
          </a:p>
          <a:p>
            <a:r>
              <a:rPr lang="en-GB" dirty="0"/>
              <a:t>Almost all activities interact with the user, so the Activity class takes care of creating a window.</a:t>
            </a:r>
          </a:p>
          <a:p>
            <a:r>
              <a:rPr lang="en-GB" dirty="0"/>
              <a:t>Activities are often presented to the user as </a:t>
            </a:r>
          </a:p>
          <a:p>
            <a:pPr lvl="1"/>
            <a:r>
              <a:rPr lang="en-GB" dirty="0"/>
              <a:t>full-screen windows, </a:t>
            </a:r>
          </a:p>
          <a:p>
            <a:pPr lvl="1"/>
            <a:r>
              <a:rPr lang="en-GB" dirty="0"/>
              <a:t>floating windows</a:t>
            </a:r>
          </a:p>
          <a:p>
            <a:pPr lvl="1"/>
            <a:r>
              <a:rPr lang="en-GB" dirty="0"/>
              <a:t>Multi-Window mode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>
            <a:cxnSpLocks/>
          </p:cNvCxnSpPr>
          <p:nvPr/>
        </p:nvCxnSpPr>
        <p:spPr>
          <a:xfrm>
            <a:off x="3936569" y="4819650"/>
            <a:ext cx="3256711" cy="30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0887" y="311449"/>
            <a:ext cx="4933205" cy="6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activity events saved (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activity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event logs are saved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in</a:t>
            </a:r>
            <a:r>
              <a:rPr lang="en-US" i="1" dirty="0">
                <a:solidFill>
                  <a:srgbClr val="C00000"/>
                </a:solidFill>
              </a:rPr>
              <a:t> Protocol Buffers </a:t>
            </a:r>
            <a:r>
              <a:rPr lang="en-US" dirty="0"/>
              <a:t>format</a:t>
            </a:r>
          </a:p>
          <a:p>
            <a:pPr lvl="2"/>
            <a:r>
              <a:rPr lang="en-GB" dirty="0"/>
              <a:t>Protocol buffers are for serializing structured data </a:t>
            </a:r>
          </a:p>
          <a:p>
            <a:pPr lvl="2"/>
            <a:r>
              <a:rPr lang="en-GB" dirty="0"/>
              <a:t>Google's language-neutral, platform-neutral, extensible mechanism</a:t>
            </a:r>
          </a:p>
          <a:p>
            <a:pPr lvl="2"/>
            <a:r>
              <a:rPr lang="en-GB" dirty="0"/>
              <a:t>like XML, but smaller, faster, and simpler. </a:t>
            </a:r>
          </a:p>
          <a:p>
            <a:r>
              <a:rPr lang="en-GB" dirty="0"/>
              <a:t>Parse information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  <a:endParaRPr lang="en-GB" dirty="0"/>
          </a:p>
          <a:p>
            <a:r>
              <a:rPr lang="en-US" dirty="0"/>
              <a:t>Analyze parsed results</a:t>
            </a:r>
          </a:p>
        </p:txBody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Track App Installer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3130-F757-47F3-8BD5-36083F62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Protocol Buffers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3" y="1690688"/>
            <a:ext cx="4978222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02" y="3520440"/>
            <a:ext cx="7434470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22" y="1690688"/>
            <a:ext cx="4922668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4581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 and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509210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parsed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Show parsed 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838200" y="1880101"/>
            <a:ext cx="617220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SELECT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usage_type</a:t>
            </a:r>
            <a:r>
              <a:rPr lang="en-GB" sz="1400" dirty="0"/>
              <a:t>,</a:t>
            </a:r>
          </a:p>
          <a:p>
            <a:r>
              <a:rPr lang="en-GB" sz="1400" dirty="0"/>
              <a:t>  datetime(</a:t>
            </a:r>
            <a:r>
              <a:rPr lang="en-GB" sz="1400" dirty="0" err="1"/>
              <a:t>lastime</a:t>
            </a:r>
            <a:r>
              <a:rPr lang="en-GB" sz="1400" dirty="0"/>
              <a:t>/1000, 'UNIXEPOCH', '</a:t>
            </a:r>
            <a:r>
              <a:rPr lang="en-GB" sz="1400" dirty="0" err="1"/>
              <a:t>localtime</a:t>
            </a:r>
            <a:r>
              <a:rPr lang="en-GB" sz="1400" dirty="0"/>
              <a:t>') as </a:t>
            </a:r>
            <a:r>
              <a:rPr lang="en-GB" sz="1400" dirty="0" err="1"/>
              <a:t>lasttimeactive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 as </a:t>
            </a:r>
            <a:r>
              <a:rPr lang="en-GB" sz="1400" dirty="0" err="1"/>
              <a:t>time_Active_in_msecs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/1000 as </a:t>
            </a:r>
            <a:r>
              <a:rPr lang="en-GB" sz="1400" dirty="0" err="1"/>
              <a:t>timeactive_in_secs</a:t>
            </a:r>
            <a:r>
              <a:rPr lang="en-GB" sz="1400" dirty="0"/>
              <a:t>,</a:t>
            </a:r>
          </a:p>
          <a:p>
            <a:r>
              <a:rPr lang="en-GB" sz="1400" dirty="0"/>
              <a:t>  package,</a:t>
            </a:r>
          </a:p>
          <a:p>
            <a:r>
              <a:rPr lang="en-GB" sz="1400" dirty="0"/>
              <a:t>CASE types</a:t>
            </a:r>
          </a:p>
          <a:p>
            <a:r>
              <a:rPr lang="en-GB" sz="1400" dirty="0"/>
              <a:t>     WHEN '1' THEN 'MOVE_TO_FOREGROUND'</a:t>
            </a:r>
          </a:p>
          <a:p>
            <a:r>
              <a:rPr lang="en-GB" sz="1400" dirty="0"/>
              <a:t>     WHEN '2' THEN 'MOVE_TO_BACKGROUND'</a:t>
            </a:r>
          </a:p>
          <a:p>
            <a:r>
              <a:rPr lang="en-GB" sz="1400" dirty="0"/>
              <a:t>     WHEN '5' THEN 'CONFIGURATION_CHANGE'</a:t>
            </a:r>
          </a:p>
          <a:p>
            <a:r>
              <a:rPr lang="en-GB" sz="1400" dirty="0"/>
              <a:t>     WHEN '7' THEN 'USER_INTERACTION'</a:t>
            </a:r>
          </a:p>
          <a:p>
            <a:r>
              <a:rPr lang="en-GB" sz="1400" dirty="0"/>
              <a:t>     WHEN '8' THEN 'SHORTCUT_INVOCATION’</a:t>
            </a:r>
          </a:p>
          <a:p>
            <a:r>
              <a:rPr lang="en-GB" sz="1400" dirty="0"/>
              <a:t>     WHEN ‘23' THEN 'ACTIVITY_STOPPED'</a:t>
            </a:r>
          </a:p>
          <a:p>
            <a:r>
              <a:rPr lang="en-GB" sz="1400" dirty="0"/>
              <a:t>     ELSE types</a:t>
            </a:r>
          </a:p>
          <a:p>
            <a:r>
              <a:rPr lang="en-GB" sz="1400" dirty="0"/>
              <a:t>END types,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classs</a:t>
            </a:r>
            <a:r>
              <a:rPr lang="en-GB" sz="1400" dirty="0"/>
              <a:t>,</a:t>
            </a:r>
          </a:p>
          <a:p>
            <a:r>
              <a:rPr lang="en-GB" sz="1400" dirty="0"/>
              <a:t>  source,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fullatt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>
                <a:solidFill>
                  <a:srgbClr val="C00000"/>
                </a:solidFill>
              </a:rPr>
              <a:t>data  </a:t>
            </a:r>
          </a:p>
          <a:p>
            <a:r>
              <a:rPr lang="en-GB" sz="1400" dirty="0"/>
              <a:t>ORDER BY </a:t>
            </a:r>
            <a:r>
              <a:rPr lang="en-GB" sz="1400" dirty="0" err="1"/>
              <a:t>lasttimeactive</a:t>
            </a:r>
            <a:r>
              <a:rPr lang="en-GB" sz="1400" dirty="0"/>
              <a:t> DESC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dirty="0"/>
              <a:t> is the table in </a:t>
            </a:r>
            <a:r>
              <a:rPr lang="en-US" i="1" dirty="0" err="1">
                <a:solidFill>
                  <a:srgbClr val="C00000"/>
                </a:solidFill>
              </a:rPr>
              <a:t>usagestats.db</a:t>
            </a:r>
            <a:endParaRPr lang="en-US" i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timestamp is converted from UTC to </a:t>
            </a:r>
            <a:r>
              <a:rPr lang="en-GB" sz="1800" dirty="0"/>
              <a:t>'</a:t>
            </a:r>
            <a:r>
              <a:rPr lang="en-GB" sz="1800" dirty="0" err="1"/>
              <a:t>localtime</a:t>
            </a:r>
            <a:r>
              <a:rPr lang="en-GB" dirty="0"/>
              <a:t>’ of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remove it or change it to UTC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the user shared his/her location in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93FF-84C6-4A92-8493-B39D15E0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package name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search </a:t>
            </a:r>
            <a:r>
              <a:rPr lang="en-US" i="1" dirty="0">
                <a:solidFill>
                  <a:srgbClr val="C00000"/>
                </a:solidFill>
              </a:rPr>
              <a:t>'Pixel 3/data/data/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/databases/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US" i="1" dirty="0">
                <a:solidFill>
                  <a:srgbClr val="C00000"/>
                </a:solidFill>
              </a:rPr>
              <a:t>’</a:t>
            </a:r>
          </a:p>
          <a:p>
            <a:r>
              <a:rPr lang="en-US" dirty="0"/>
              <a:t>What is the activity of the sharing location?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dirty="0"/>
              <a:t>Find the timestamp of the activity events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generated</a:t>
            </a:r>
          </a:p>
          <a:p>
            <a:pPr lvl="1"/>
            <a:r>
              <a:rPr lang="en-US" dirty="0"/>
              <a:t>search usage </a:t>
            </a:r>
            <a:r>
              <a:rPr lang="en-GB" i="1" dirty="0">
                <a:solidFill>
                  <a:srgbClr val="C00000"/>
                </a:solidFill>
              </a:rPr>
              <a:t>data</a:t>
            </a:r>
            <a:r>
              <a:rPr lang="en-GB" sz="2400" dirty="0"/>
              <a:t> table based on a </a:t>
            </a:r>
            <a:r>
              <a:rPr lang="en-GB" sz="2400" i="1" dirty="0">
                <a:solidFill>
                  <a:srgbClr val="C00000"/>
                </a:solidFill>
              </a:rPr>
              <a:t>Line</a:t>
            </a:r>
            <a:r>
              <a:rPr lang="en-GB" sz="2400" dirty="0"/>
              <a:t> and </a:t>
            </a:r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GB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the package name of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8" y="2263039"/>
            <a:ext cx="10432684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events associated with the sharing 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9" y="1807943"/>
            <a:ext cx="781117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83"/>
            <a:ext cx="12192000" cy="4576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C2242-D5E8-2302-A1D9-BEFBCDD107DC}"/>
              </a:ext>
            </a:extLst>
          </p:cNvPr>
          <p:cNvSpPr txBox="1"/>
          <p:nvPr/>
        </p:nvSpPr>
        <p:spPr>
          <a:xfrm>
            <a:off x="3665220" y="5867400"/>
            <a:ext cx="762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MOVE_TO_FOREGROUND</a:t>
            </a:r>
            <a:r>
              <a:rPr lang="en-US" dirty="0"/>
              <a:t>: the user was using the app and in a specific activity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MOVE_TO_BACKGROUND</a:t>
            </a:r>
            <a:r>
              <a:rPr lang="en-US" dirty="0"/>
              <a:t>: the user moved away from the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52AA8-D907-8DCC-363A-3765BF68E3E2}"/>
              </a:ext>
            </a:extLst>
          </p:cNvPr>
          <p:cNvSpPr txBox="1"/>
          <p:nvPr/>
        </p:nvSpPr>
        <p:spPr>
          <a:xfrm>
            <a:off x="8465820" y="655320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 service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72619-8449-4C6D-7A7F-523AA0088005}"/>
              </a:ext>
            </a:extLst>
          </p:cNvPr>
          <p:cNvCxnSpPr>
            <a:stCxn id="3" idx="2"/>
          </p:cNvCxnSpPr>
          <p:nvPr/>
        </p:nvCxnSpPr>
        <p:spPr>
          <a:xfrm>
            <a:off x="9289764" y="1024652"/>
            <a:ext cx="411126" cy="264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App installer maintains the application installation process information in databases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>
            <a:cxnSpLocks/>
          </p:cNvCxnSpPr>
          <p:nvPr/>
        </p:nvCxnSpPr>
        <p:spPr>
          <a:xfrm>
            <a:off x="5570220" y="4411980"/>
            <a:ext cx="0" cy="6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828169"/>
            <a:ext cx="6740266" cy="520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7410450" y="1305341"/>
            <a:ext cx="41257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features:</a:t>
            </a:r>
          </a:p>
          <a:p>
            <a:r>
              <a:rPr lang="en-GB" dirty="0"/>
              <a:t>• Swipe right from your home screen to see personalized Google cards that bring you news and personalized information, at just the right time.</a:t>
            </a:r>
          </a:p>
          <a:p>
            <a:r>
              <a:rPr lang="en-GB" dirty="0"/>
              <a:t>• Quick access to Google Search on your primary home screen.</a:t>
            </a:r>
          </a:p>
          <a:p>
            <a:r>
              <a:rPr lang="en-GB" dirty="0"/>
              <a:t>• Swipe up on the bottom </a:t>
            </a:r>
            <a:r>
              <a:rPr lang="en-GB" dirty="0" err="1"/>
              <a:t>Favorites</a:t>
            </a:r>
            <a:r>
              <a:rPr lang="en-GB" dirty="0"/>
              <a:t> row to find your apps from A-Z.</a:t>
            </a:r>
          </a:p>
          <a:p>
            <a:r>
              <a:rPr lang="en-GB" dirty="0"/>
              <a:t>• App Suggestions bring the app you’re looking for to the top of your A-Z list.</a:t>
            </a:r>
          </a:p>
          <a:p>
            <a:r>
              <a:rPr lang="en-GB" dirty="0"/>
              <a:t>• Long-press on apps that support shortcuts to jump right into where you need to go or long-press on the shortcuts to drag them to the home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60" y="342900"/>
            <a:ext cx="68304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1" y="1089792"/>
            <a:ext cx="9909185" cy="4560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936161" y="720460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0" y="0"/>
            <a:ext cx="796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18343</TotalTime>
  <Words>5415</Words>
  <Application>Microsoft Office PowerPoint</Application>
  <PresentationFormat>Widescreen</PresentationFormat>
  <Paragraphs>645</Paragraphs>
  <Slides>65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Cambira</vt:lpstr>
      <vt:lpstr>Spectral</vt:lpstr>
      <vt:lpstr>Arial</vt:lpstr>
      <vt:lpstr>Calibri</vt:lpstr>
      <vt:lpstr>Calibri Light</vt:lpstr>
      <vt:lpstr>open sans</vt:lpstr>
      <vt:lpstr>Roboto</vt:lpstr>
      <vt:lpstr>Office Theme</vt:lpstr>
      <vt:lpstr>Tracking Apps through Their Life Cycle</vt:lpstr>
      <vt:lpstr>Overview</vt:lpstr>
      <vt:lpstr>Three types of Android Apps</vt:lpstr>
      <vt:lpstr>Track apps on the phone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the time between the first and last app downloaded (less than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info? </vt:lpstr>
      <vt:lpstr>What are names and UIDs of apps on Pixel 3?</vt:lpstr>
      <vt:lpstr>What are metadata of apps?</vt:lpstr>
      <vt:lpstr>PowerPoint Presentation</vt:lpstr>
      <vt:lpstr>PowerPoint Presentation</vt:lpstr>
      <vt:lpstr>PowerPoint Presentation</vt:lpstr>
      <vt:lpstr>5. Exam Basic App Usage Events</vt:lpstr>
      <vt:lpstr>Overview</vt:lpstr>
      <vt:lpstr>What was the last time that package (or application) used?</vt:lpstr>
      <vt:lpstr>What are usage events?</vt:lpstr>
      <vt:lpstr>Android activity lifecycle.</vt:lpstr>
      <vt:lpstr>Android activity lifecycle.</vt:lpstr>
      <vt:lpstr>Screen visibility and Android activity</vt:lpstr>
      <vt:lpstr>Where do activity events saved (usagestats)?</vt:lpstr>
      <vt:lpstr>How to read activity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5</cp:revision>
  <dcterms:created xsi:type="dcterms:W3CDTF">2021-01-18T02:02:41Z</dcterms:created>
  <dcterms:modified xsi:type="dcterms:W3CDTF">2024-12-29T16:37:26Z</dcterms:modified>
</cp:coreProperties>
</file>